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95"/>
    <p:restoredTop sz="94694"/>
  </p:normalViewPr>
  <p:slideViewPr>
    <p:cSldViewPr snapToGrid="0" snapToObjects="1">
      <p:cViewPr varScale="1">
        <p:scale>
          <a:sx n="148" d="100"/>
          <a:sy n="148" d="100"/>
        </p:scale>
        <p:origin x="2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svg"/><Relationship Id="rId1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11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CD7EFF-34A9-41F4-B0B4-066A39916AF2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76F9DEF-B6E3-4511-92DF-13129A178D5C}">
      <dgm:prSet/>
      <dgm:spPr/>
      <dgm:t>
        <a:bodyPr/>
        <a:lstStyle/>
        <a:p>
          <a:r>
            <a:rPr lang="en-US" b="1"/>
            <a:t>Decision Tree</a:t>
          </a:r>
          <a:endParaRPr lang="en-US"/>
        </a:p>
      </dgm:t>
    </dgm:pt>
    <dgm:pt modelId="{455AF1C8-C7ED-4630-8AA7-AD94DD2E68C7}" type="parTrans" cxnId="{BBE47A60-4E68-42C2-8EA0-230390E9EF6B}">
      <dgm:prSet/>
      <dgm:spPr/>
      <dgm:t>
        <a:bodyPr/>
        <a:lstStyle/>
        <a:p>
          <a:endParaRPr lang="en-US"/>
        </a:p>
      </dgm:t>
    </dgm:pt>
    <dgm:pt modelId="{0CCB9F02-EC2B-4FC1-8E9B-13D6F8CE6690}" type="sibTrans" cxnId="{BBE47A60-4E68-42C2-8EA0-230390E9EF6B}">
      <dgm:prSet/>
      <dgm:spPr/>
      <dgm:t>
        <a:bodyPr/>
        <a:lstStyle/>
        <a:p>
          <a:endParaRPr lang="en-US"/>
        </a:p>
      </dgm:t>
    </dgm:pt>
    <dgm:pt modelId="{E6C392CD-C2D5-4966-AA9A-F93D51D3DE6E}">
      <dgm:prSet/>
      <dgm:spPr/>
      <dgm:t>
        <a:bodyPr/>
        <a:lstStyle/>
        <a:p>
          <a:r>
            <a:rPr lang="en-US"/>
            <a:t>What</a:t>
          </a:r>
        </a:p>
      </dgm:t>
    </dgm:pt>
    <dgm:pt modelId="{679374C0-E2F9-4550-A2EE-19B0530A9B0C}" type="parTrans" cxnId="{EF63AA59-AC89-45D7-9AC9-2404163BACF4}">
      <dgm:prSet/>
      <dgm:spPr/>
      <dgm:t>
        <a:bodyPr/>
        <a:lstStyle/>
        <a:p>
          <a:endParaRPr lang="en-US"/>
        </a:p>
      </dgm:t>
    </dgm:pt>
    <dgm:pt modelId="{1D109242-3859-4109-BD83-F1589A478EA8}" type="sibTrans" cxnId="{EF63AA59-AC89-45D7-9AC9-2404163BACF4}">
      <dgm:prSet/>
      <dgm:spPr/>
      <dgm:t>
        <a:bodyPr/>
        <a:lstStyle/>
        <a:p>
          <a:endParaRPr lang="en-US"/>
        </a:p>
      </dgm:t>
    </dgm:pt>
    <dgm:pt modelId="{E65D224C-B605-4F09-9491-4D741A94FAD7}">
      <dgm:prSet/>
      <dgm:spPr/>
      <dgm:t>
        <a:bodyPr/>
        <a:lstStyle/>
        <a:p>
          <a:r>
            <a:rPr lang="en-US" dirty="0"/>
            <a:t>Why and Why Not</a:t>
          </a:r>
        </a:p>
      </dgm:t>
    </dgm:pt>
    <dgm:pt modelId="{DE4A2FFF-A3E1-4E75-BAD5-91C83A8EC11D}" type="parTrans" cxnId="{0D16D02F-8293-412D-B81D-ACBF736B9AC1}">
      <dgm:prSet/>
      <dgm:spPr/>
      <dgm:t>
        <a:bodyPr/>
        <a:lstStyle/>
        <a:p>
          <a:endParaRPr lang="en-US"/>
        </a:p>
      </dgm:t>
    </dgm:pt>
    <dgm:pt modelId="{05B22A28-5A24-4B6C-9C31-8980004BFB78}" type="sibTrans" cxnId="{0D16D02F-8293-412D-B81D-ACBF736B9AC1}">
      <dgm:prSet/>
      <dgm:spPr/>
      <dgm:t>
        <a:bodyPr/>
        <a:lstStyle/>
        <a:p>
          <a:endParaRPr lang="en-US"/>
        </a:p>
      </dgm:t>
    </dgm:pt>
    <dgm:pt modelId="{C9CA99A3-6678-4C4B-82B9-FA9D0AADE3B9}">
      <dgm:prSet/>
      <dgm:spPr/>
      <dgm:t>
        <a:bodyPr/>
        <a:lstStyle/>
        <a:p>
          <a:r>
            <a:rPr lang="en-US"/>
            <a:t>How:</a:t>
          </a:r>
        </a:p>
      </dgm:t>
    </dgm:pt>
    <dgm:pt modelId="{7BFB30B5-9362-4B2C-A869-CB0FA570DA26}" type="parTrans" cxnId="{0641FEAE-823E-4635-8BEE-BF52B322AAB4}">
      <dgm:prSet/>
      <dgm:spPr/>
      <dgm:t>
        <a:bodyPr/>
        <a:lstStyle/>
        <a:p>
          <a:endParaRPr lang="en-US"/>
        </a:p>
      </dgm:t>
    </dgm:pt>
    <dgm:pt modelId="{9B01CA66-9B36-4DFF-B73E-705F0FC74BE4}" type="sibTrans" cxnId="{0641FEAE-823E-4635-8BEE-BF52B322AAB4}">
      <dgm:prSet/>
      <dgm:spPr/>
      <dgm:t>
        <a:bodyPr/>
        <a:lstStyle/>
        <a:p>
          <a:endParaRPr lang="en-US"/>
        </a:p>
      </dgm:t>
    </dgm:pt>
    <dgm:pt modelId="{2C1BFB2F-1ABE-4FBE-AE21-43BC4AA176DB}">
      <dgm:prSet/>
      <dgm:spPr/>
      <dgm:t>
        <a:bodyPr/>
        <a:lstStyle/>
        <a:p>
          <a:r>
            <a:rPr lang="en-US" dirty="0" err="1"/>
            <a:t>Scikit</a:t>
          </a:r>
          <a:r>
            <a:rPr lang="en-US" dirty="0"/>
            <a:t>-Learn </a:t>
          </a:r>
        </a:p>
      </dgm:t>
    </dgm:pt>
    <dgm:pt modelId="{66607235-DC41-49B5-A470-C6E3FCFD2B1C}" type="parTrans" cxnId="{864E7DF3-37FF-4999-B7D6-3F9171060B85}">
      <dgm:prSet/>
      <dgm:spPr/>
      <dgm:t>
        <a:bodyPr/>
        <a:lstStyle/>
        <a:p>
          <a:endParaRPr lang="en-US"/>
        </a:p>
      </dgm:t>
    </dgm:pt>
    <dgm:pt modelId="{D482D677-E428-422B-8344-36D21238BCE5}" type="sibTrans" cxnId="{864E7DF3-37FF-4999-B7D6-3F9171060B85}">
      <dgm:prSet/>
      <dgm:spPr/>
      <dgm:t>
        <a:bodyPr/>
        <a:lstStyle/>
        <a:p>
          <a:endParaRPr lang="en-US"/>
        </a:p>
      </dgm:t>
    </dgm:pt>
    <dgm:pt modelId="{1F86EC5D-4F43-4302-8B29-19A9273391EB}">
      <dgm:prSet/>
      <dgm:spPr/>
      <dgm:t>
        <a:bodyPr/>
        <a:lstStyle/>
        <a:p>
          <a:r>
            <a:rPr lang="en-US" dirty="0"/>
            <a:t>Entropy vs Gini</a:t>
          </a:r>
        </a:p>
      </dgm:t>
    </dgm:pt>
    <dgm:pt modelId="{386FE5E0-B15E-4102-B7AA-89CCC1F66251}" type="parTrans" cxnId="{5DF8D30C-A535-420E-95BC-0D3A51BB57E5}">
      <dgm:prSet/>
      <dgm:spPr/>
      <dgm:t>
        <a:bodyPr/>
        <a:lstStyle/>
        <a:p>
          <a:endParaRPr lang="en-US"/>
        </a:p>
      </dgm:t>
    </dgm:pt>
    <dgm:pt modelId="{05C75F5B-D63F-4E5D-9D2B-FF81001EFCBF}" type="sibTrans" cxnId="{5DF8D30C-A535-420E-95BC-0D3A51BB57E5}">
      <dgm:prSet/>
      <dgm:spPr/>
      <dgm:t>
        <a:bodyPr/>
        <a:lstStyle/>
        <a:p>
          <a:endParaRPr lang="en-US"/>
        </a:p>
      </dgm:t>
    </dgm:pt>
    <dgm:pt modelId="{90B080E6-6B40-46FD-82B6-715252C63B8D}">
      <dgm:prSet/>
      <dgm:spPr/>
      <dgm:t>
        <a:bodyPr/>
        <a:lstStyle/>
        <a:p>
          <a:r>
            <a:rPr lang="en-US" dirty="0"/>
            <a:t>Overfitting &amp; Hyperparameter Tuning</a:t>
          </a:r>
        </a:p>
      </dgm:t>
    </dgm:pt>
    <dgm:pt modelId="{EE0D1A34-FF6E-47EC-9145-A099B9C5A457}" type="parTrans" cxnId="{FC0C0CCE-B692-4AB8-8BFA-11DE3D98F026}">
      <dgm:prSet/>
      <dgm:spPr/>
      <dgm:t>
        <a:bodyPr/>
        <a:lstStyle/>
        <a:p>
          <a:endParaRPr lang="en-US"/>
        </a:p>
      </dgm:t>
    </dgm:pt>
    <dgm:pt modelId="{D56FF3B0-2C10-4CA9-BF99-508F4AE4A680}" type="sibTrans" cxnId="{FC0C0CCE-B692-4AB8-8BFA-11DE3D98F026}">
      <dgm:prSet/>
      <dgm:spPr/>
      <dgm:t>
        <a:bodyPr/>
        <a:lstStyle/>
        <a:p>
          <a:endParaRPr lang="en-US"/>
        </a:p>
      </dgm:t>
    </dgm:pt>
    <dgm:pt modelId="{7669FBB6-A7E6-4D41-9EDC-A660CACDF0F0}">
      <dgm:prSet/>
      <dgm:spPr/>
      <dgm:t>
        <a:bodyPr/>
        <a:lstStyle/>
        <a:p>
          <a:r>
            <a:rPr lang="en-US" b="1"/>
            <a:t>Ensemble Learning</a:t>
          </a:r>
          <a:endParaRPr lang="en-US"/>
        </a:p>
      </dgm:t>
    </dgm:pt>
    <dgm:pt modelId="{63186C2B-1AEF-48A1-A97B-AC5CCEB8B5A4}" type="parTrans" cxnId="{5E1FB642-D882-4036-8D02-48CB7955158F}">
      <dgm:prSet/>
      <dgm:spPr/>
      <dgm:t>
        <a:bodyPr/>
        <a:lstStyle/>
        <a:p>
          <a:endParaRPr lang="en-US"/>
        </a:p>
      </dgm:t>
    </dgm:pt>
    <dgm:pt modelId="{6AED92EA-A505-4EA8-926B-45789D4B909A}" type="sibTrans" cxnId="{5E1FB642-D882-4036-8D02-48CB7955158F}">
      <dgm:prSet/>
      <dgm:spPr/>
      <dgm:t>
        <a:bodyPr/>
        <a:lstStyle/>
        <a:p>
          <a:endParaRPr lang="en-US"/>
        </a:p>
      </dgm:t>
    </dgm:pt>
    <dgm:pt modelId="{ED7987D3-295C-4829-BDD1-F3B7A561BA76}">
      <dgm:prSet/>
      <dgm:spPr/>
      <dgm:t>
        <a:bodyPr/>
        <a:lstStyle/>
        <a:p>
          <a:r>
            <a:rPr lang="en-US"/>
            <a:t>What</a:t>
          </a:r>
        </a:p>
      </dgm:t>
    </dgm:pt>
    <dgm:pt modelId="{13DC6713-0C84-41E7-8B36-50229FF4BCE4}" type="parTrans" cxnId="{8F3727B9-DFE2-41CD-86DA-2D5BED1E03C0}">
      <dgm:prSet/>
      <dgm:spPr/>
      <dgm:t>
        <a:bodyPr/>
        <a:lstStyle/>
        <a:p>
          <a:endParaRPr lang="en-US"/>
        </a:p>
      </dgm:t>
    </dgm:pt>
    <dgm:pt modelId="{2596443A-A51C-44D8-94B5-ABF83D7C80DC}" type="sibTrans" cxnId="{8F3727B9-DFE2-41CD-86DA-2D5BED1E03C0}">
      <dgm:prSet/>
      <dgm:spPr/>
      <dgm:t>
        <a:bodyPr/>
        <a:lstStyle/>
        <a:p>
          <a:endParaRPr lang="en-US"/>
        </a:p>
      </dgm:t>
    </dgm:pt>
    <dgm:pt modelId="{FC99086C-13CB-4F50-9B4C-0B69F3887742}">
      <dgm:prSet/>
      <dgm:spPr/>
      <dgm:t>
        <a:bodyPr/>
        <a:lstStyle/>
        <a:p>
          <a:r>
            <a:rPr lang="en-US"/>
            <a:t>Bagging</a:t>
          </a:r>
        </a:p>
      </dgm:t>
    </dgm:pt>
    <dgm:pt modelId="{CE42B1B9-78A2-4642-B849-A266DFC48B1A}" type="parTrans" cxnId="{69E50FDB-4546-4D11-A417-18B1F408F301}">
      <dgm:prSet/>
      <dgm:spPr/>
      <dgm:t>
        <a:bodyPr/>
        <a:lstStyle/>
        <a:p>
          <a:endParaRPr lang="en-US"/>
        </a:p>
      </dgm:t>
    </dgm:pt>
    <dgm:pt modelId="{BE8B326D-3B86-4627-84ED-13720FD23AD3}" type="sibTrans" cxnId="{69E50FDB-4546-4D11-A417-18B1F408F301}">
      <dgm:prSet/>
      <dgm:spPr/>
      <dgm:t>
        <a:bodyPr/>
        <a:lstStyle/>
        <a:p>
          <a:endParaRPr lang="en-US"/>
        </a:p>
      </dgm:t>
    </dgm:pt>
    <dgm:pt modelId="{5EBB38E9-4F31-4C24-A1F9-B359A243DCD2}">
      <dgm:prSet/>
      <dgm:spPr/>
      <dgm:t>
        <a:bodyPr/>
        <a:lstStyle/>
        <a:p>
          <a:r>
            <a:rPr lang="en-US" dirty="0"/>
            <a:t>Boosting</a:t>
          </a:r>
        </a:p>
      </dgm:t>
    </dgm:pt>
    <dgm:pt modelId="{2266CC57-842B-42B2-AD89-A0DECA1A8D06}" type="parTrans" cxnId="{5EA64826-84E9-46CD-B641-BA621BC86A3C}">
      <dgm:prSet/>
      <dgm:spPr/>
      <dgm:t>
        <a:bodyPr/>
        <a:lstStyle/>
        <a:p>
          <a:endParaRPr lang="en-US"/>
        </a:p>
      </dgm:t>
    </dgm:pt>
    <dgm:pt modelId="{BC4212B0-3B25-4D53-9E64-680181886A81}" type="sibTrans" cxnId="{5EA64826-84E9-46CD-B641-BA621BC86A3C}">
      <dgm:prSet/>
      <dgm:spPr/>
      <dgm:t>
        <a:bodyPr/>
        <a:lstStyle/>
        <a:p>
          <a:endParaRPr lang="en-US"/>
        </a:p>
      </dgm:t>
    </dgm:pt>
    <dgm:pt modelId="{8F115471-E977-4919-8D0D-03E04EC59C0D}">
      <dgm:prSet/>
      <dgm:spPr/>
      <dgm:t>
        <a:bodyPr/>
        <a:lstStyle/>
        <a:p>
          <a:r>
            <a:rPr lang="en-US"/>
            <a:t>Why</a:t>
          </a:r>
        </a:p>
      </dgm:t>
    </dgm:pt>
    <dgm:pt modelId="{7D9CFAA5-3771-411B-B705-FBF106F467D9}" type="parTrans" cxnId="{0FEA95D3-744F-49F3-8D5E-DF676974146E}">
      <dgm:prSet/>
      <dgm:spPr/>
      <dgm:t>
        <a:bodyPr/>
        <a:lstStyle/>
        <a:p>
          <a:endParaRPr lang="en-US"/>
        </a:p>
      </dgm:t>
    </dgm:pt>
    <dgm:pt modelId="{029E8705-BAFE-4066-A945-37C4438F29D8}" type="sibTrans" cxnId="{0FEA95D3-744F-49F3-8D5E-DF676974146E}">
      <dgm:prSet/>
      <dgm:spPr/>
      <dgm:t>
        <a:bodyPr/>
        <a:lstStyle/>
        <a:p>
          <a:endParaRPr lang="en-US"/>
        </a:p>
      </dgm:t>
    </dgm:pt>
    <dgm:pt modelId="{E6A0019D-9722-4630-B09C-0915FA77C3DF}">
      <dgm:prSet/>
      <dgm:spPr/>
      <dgm:t>
        <a:bodyPr/>
        <a:lstStyle/>
        <a:p>
          <a:r>
            <a:rPr lang="en-US"/>
            <a:t>Bias vs Variance</a:t>
          </a:r>
        </a:p>
      </dgm:t>
    </dgm:pt>
    <dgm:pt modelId="{175D2D6D-75C6-4247-86EE-47EE064F6CBF}" type="parTrans" cxnId="{5F9B5656-F9C6-41F4-9535-DE8D2202EF8C}">
      <dgm:prSet/>
      <dgm:spPr/>
      <dgm:t>
        <a:bodyPr/>
        <a:lstStyle/>
        <a:p>
          <a:endParaRPr lang="en-US"/>
        </a:p>
      </dgm:t>
    </dgm:pt>
    <dgm:pt modelId="{77DE9E3A-832B-4D77-9200-E1C87A216ECF}" type="sibTrans" cxnId="{5F9B5656-F9C6-41F4-9535-DE8D2202EF8C}">
      <dgm:prSet/>
      <dgm:spPr/>
      <dgm:t>
        <a:bodyPr/>
        <a:lstStyle/>
        <a:p>
          <a:endParaRPr lang="en-US"/>
        </a:p>
      </dgm:t>
    </dgm:pt>
    <dgm:pt modelId="{C9FDA95E-99C6-4130-883F-0972C066D8F0}">
      <dgm:prSet/>
      <dgm:spPr/>
      <dgm:t>
        <a:bodyPr/>
        <a:lstStyle/>
        <a:p>
          <a:r>
            <a:rPr lang="en-US"/>
            <a:t>How:</a:t>
          </a:r>
        </a:p>
      </dgm:t>
    </dgm:pt>
    <dgm:pt modelId="{22835EE3-6F59-4947-81C4-9DFBF7813BBD}" type="parTrans" cxnId="{20296EBE-F3CF-4FDC-9D52-EC563F41A2E2}">
      <dgm:prSet/>
      <dgm:spPr/>
      <dgm:t>
        <a:bodyPr/>
        <a:lstStyle/>
        <a:p>
          <a:endParaRPr lang="en-US"/>
        </a:p>
      </dgm:t>
    </dgm:pt>
    <dgm:pt modelId="{DC69C68F-1B5E-4F59-AF6D-E655A44DA50D}" type="sibTrans" cxnId="{20296EBE-F3CF-4FDC-9D52-EC563F41A2E2}">
      <dgm:prSet/>
      <dgm:spPr/>
      <dgm:t>
        <a:bodyPr/>
        <a:lstStyle/>
        <a:p>
          <a:endParaRPr lang="en-US"/>
        </a:p>
      </dgm:t>
    </dgm:pt>
    <dgm:pt modelId="{EBFD53AD-1FFC-4008-8494-B7187FC9523F}">
      <dgm:prSet/>
      <dgm:spPr/>
      <dgm:t>
        <a:bodyPr/>
        <a:lstStyle/>
        <a:p>
          <a:r>
            <a:rPr lang="en-US"/>
            <a:t>Scikit Learn</a:t>
          </a:r>
        </a:p>
      </dgm:t>
    </dgm:pt>
    <dgm:pt modelId="{672116FA-7095-4026-8EF2-87DE992265E7}" type="parTrans" cxnId="{126942D3-4BE1-4DCB-84D1-7977BAE114A3}">
      <dgm:prSet/>
      <dgm:spPr/>
      <dgm:t>
        <a:bodyPr/>
        <a:lstStyle/>
        <a:p>
          <a:endParaRPr lang="en-US"/>
        </a:p>
      </dgm:t>
    </dgm:pt>
    <dgm:pt modelId="{A7DD5111-E8AC-4998-AB69-D3BC0D63A717}" type="sibTrans" cxnId="{126942D3-4BE1-4DCB-84D1-7977BAE114A3}">
      <dgm:prSet/>
      <dgm:spPr/>
      <dgm:t>
        <a:bodyPr/>
        <a:lstStyle/>
        <a:p>
          <a:endParaRPr lang="en-US"/>
        </a:p>
      </dgm:t>
    </dgm:pt>
    <dgm:pt modelId="{DC135DB5-C39E-4F5B-B195-5330C7663EA9}">
      <dgm:prSet/>
      <dgm:spPr/>
      <dgm:t>
        <a:bodyPr/>
        <a:lstStyle/>
        <a:p>
          <a:r>
            <a:rPr lang="en-US" dirty="0" err="1"/>
            <a:t>XGBoost</a:t>
          </a:r>
          <a:endParaRPr lang="en-US" dirty="0"/>
        </a:p>
      </dgm:t>
    </dgm:pt>
    <dgm:pt modelId="{AAD117E4-1576-4552-94DA-4FE4A8F166F9}" type="parTrans" cxnId="{CEF7DDBD-1CA1-4013-B4C3-C41CFEEF5180}">
      <dgm:prSet/>
      <dgm:spPr/>
      <dgm:t>
        <a:bodyPr/>
        <a:lstStyle/>
        <a:p>
          <a:endParaRPr lang="en-US"/>
        </a:p>
      </dgm:t>
    </dgm:pt>
    <dgm:pt modelId="{22CDD28E-E1EF-4BA2-B44F-CDC0AF0ED262}" type="sibTrans" cxnId="{CEF7DDBD-1CA1-4013-B4C3-C41CFEEF5180}">
      <dgm:prSet/>
      <dgm:spPr/>
      <dgm:t>
        <a:bodyPr/>
        <a:lstStyle/>
        <a:p>
          <a:endParaRPr lang="en-US"/>
        </a:p>
      </dgm:t>
    </dgm:pt>
    <dgm:pt modelId="{FA75AA33-EEF9-9942-BBC3-89DEF739BC01}" type="pres">
      <dgm:prSet presAssocID="{72CD7EFF-34A9-41F4-B0B4-066A39916AF2}" presName="linear" presStyleCnt="0">
        <dgm:presLayoutVars>
          <dgm:dir/>
          <dgm:animLvl val="lvl"/>
          <dgm:resizeHandles val="exact"/>
        </dgm:presLayoutVars>
      </dgm:prSet>
      <dgm:spPr/>
    </dgm:pt>
    <dgm:pt modelId="{0AC4DF37-353E-694C-8293-398E8B9426E8}" type="pres">
      <dgm:prSet presAssocID="{376F9DEF-B6E3-4511-92DF-13129A178D5C}" presName="parentLin" presStyleCnt="0"/>
      <dgm:spPr/>
    </dgm:pt>
    <dgm:pt modelId="{362D91DE-1E34-734C-8E19-71B3A90722AB}" type="pres">
      <dgm:prSet presAssocID="{376F9DEF-B6E3-4511-92DF-13129A178D5C}" presName="parentLeftMargin" presStyleLbl="node1" presStyleIdx="0" presStyleCnt="2"/>
      <dgm:spPr/>
    </dgm:pt>
    <dgm:pt modelId="{019CD79A-07BF-B242-9A9F-234F16AC130D}" type="pres">
      <dgm:prSet presAssocID="{376F9DEF-B6E3-4511-92DF-13129A178D5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777233D-891A-CF4C-AAA4-48F64197A0C3}" type="pres">
      <dgm:prSet presAssocID="{376F9DEF-B6E3-4511-92DF-13129A178D5C}" presName="negativeSpace" presStyleCnt="0"/>
      <dgm:spPr/>
    </dgm:pt>
    <dgm:pt modelId="{877E0759-36D0-FB4C-A4F3-828B3623DC1E}" type="pres">
      <dgm:prSet presAssocID="{376F9DEF-B6E3-4511-92DF-13129A178D5C}" presName="childText" presStyleLbl="conFgAcc1" presStyleIdx="0" presStyleCnt="2">
        <dgm:presLayoutVars>
          <dgm:bulletEnabled val="1"/>
        </dgm:presLayoutVars>
      </dgm:prSet>
      <dgm:spPr/>
    </dgm:pt>
    <dgm:pt modelId="{CCDC0D2C-6175-B24C-9534-8945DEEDF23E}" type="pres">
      <dgm:prSet presAssocID="{0CCB9F02-EC2B-4FC1-8E9B-13D6F8CE6690}" presName="spaceBetweenRectangles" presStyleCnt="0"/>
      <dgm:spPr/>
    </dgm:pt>
    <dgm:pt modelId="{8444ED8F-2977-4D4F-9A4C-2CDA6A17FF84}" type="pres">
      <dgm:prSet presAssocID="{7669FBB6-A7E6-4D41-9EDC-A660CACDF0F0}" presName="parentLin" presStyleCnt="0"/>
      <dgm:spPr/>
    </dgm:pt>
    <dgm:pt modelId="{C57CF4AD-16D8-4C41-8D25-82216DAD08F9}" type="pres">
      <dgm:prSet presAssocID="{7669FBB6-A7E6-4D41-9EDC-A660CACDF0F0}" presName="parentLeftMargin" presStyleLbl="node1" presStyleIdx="0" presStyleCnt="2"/>
      <dgm:spPr/>
    </dgm:pt>
    <dgm:pt modelId="{7EA24B2E-050D-FE43-AA29-D7EAAD0E49BF}" type="pres">
      <dgm:prSet presAssocID="{7669FBB6-A7E6-4D41-9EDC-A660CACDF0F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5B11C73-7635-7D4B-9B0C-2C54E17A6706}" type="pres">
      <dgm:prSet presAssocID="{7669FBB6-A7E6-4D41-9EDC-A660CACDF0F0}" presName="negativeSpace" presStyleCnt="0"/>
      <dgm:spPr/>
    </dgm:pt>
    <dgm:pt modelId="{A911C082-B850-E14C-93CC-A947B0394291}" type="pres">
      <dgm:prSet presAssocID="{7669FBB6-A7E6-4D41-9EDC-A660CACDF0F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0352D07-62AF-E04B-98DA-5AC95653C23D}" type="presOf" srcId="{DC135DB5-C39E-4F5B-B195-5330C7663EA9}" destId="{A911C082-B850-E14C-93CC-A947B0394291}" srcOrd="0" destOrd="7" presId="urn:microsoft.com/office/officeart/2005/8/layout/list1"/>
    <dgm:cxn modelId="{B5664C0A-0FAE-444D-B73D-DEC2FC255ED4}" type="presOf" srcId="{C9FDA95E-99C6-4130-883F-0972C066D8F0}" destId="{A911C082-B850-E14C-93CC-A947B0394291}" srcOrd="0" destOrd="5" presId="urn:microsoft.com/office/officeart/2005/8/layout/list1"/>
    <dgm:cxn modelId="{5DF8D30C-A535-420E-95BC-0D3A51BB57E5}" srcId="{C9CA99A3-6678-4C4B-82B9-FA9D0AADE3B9}" destId="{1F86EC5D-4F43-4302-8B29-19A9273391EB}" srcOrd="1" destOrd="0" parTransId="{386FE5E0-B15E-4102-B7AA-89CCC1F66251}" sibTransId="{05C75F5B-D63F-4E5D-9D2B-FF81001EFCBF}"/>
    <dgm:cxn modelId="{11FE400F-BA9B-B542-AAC9-E9B574A1FB54}" type="presOf" srcId="{C9CA99A3-6678-4C4B-82B9-FA9D0AADE3B9}" destId="{877E0759-36D0-FB4C-A4F3-828B3623DC1E}" srcOrd="0" destOrd="2" presId="urn:microsoft.com/office/officeart/2005/8/layout/list1"/>
    <dgm:cxn modelId="{52171C16-7F78-2948-A93D-97A7B78E2E8D}" type="presOf" srcId="{E6C392CD-C2D5-4966-AA9A-F93D51D3DE6E}" destId="{877E0759-36D0-FB4C-A4F3-828B3623DC1E}" srcOrd="0" destOrd="0" presId="urn:microsoft.com/office/officeart/2005/8/layout/list1"/>
    <dgm:cxn modelId="{7C3D1B1F-EF7D-6440-8D41-960FCD4AB9BF}" type="presOf" srcId="{EBFD53AD-1FFC-4008-8494-B7187FC9523F}" destId="{A911C082-B850-E14C-93CC-A947B0394291}" srcOrd="0" destOrd="6" presId="urn:microsoft.com/office/officeart/2005/8/layout/list1"/>
    <dgm:cxn modelId="{5C2B2E25-A9FF-D942-BCE4-4AC7F0F506E1}" type="presOf" srcId="{E6A0019D-9722-4630-B09C-0915FA77C3DF}" destId="{A911C082-B850-E14C-93CC-A947B0394291}" srcOrd="0" destOrd="4" presId="urn:microsoft.com/office/officeart/2005/8/layout/list1"/>
    <dgm:cxn modelId="{5EA64826-84E9-46CD-B641-BA621BC86A3C}" srcId="{ED7987D3-295C-4829-BDD1-F3B7A561BA76}" destId="{5EBB38E9-4F31-4C24-A1F9-B359A243DCD2}" srcOrd="1" destOrd="0" parTransId="{2266CC57-842B-42B2-AD89-A0DECA1A8D06}" sibTransId="{BC4212B0-3B25-4D53-9E64-680181886A81}"/>
    <dgm:cxn modelId="{0D16D02F-8293-412D-B81D-ACBF736B9AC1}" srcId="{376F9DEF-B6E3-4511-92DF-13129A178D5C}" destId="{E65D224C-B605-4F09-9491-4D741A94FAD7}" srcOrd="1" destOrd="0" parTransId="{DE4A2FFF-A3E1-4E75-BAD5-91C83A8EC11D}" sibTransId="{05B22A28-5A24-4B6C-9C31-8980004BFB78}"/>
    <dgm:cxn modelId="{5E1FB642-D882-4036-8D02-48CB7955158F}" srcId="{72CD7EFF-34A9-41F4-B0B4-066A39916AF2}" destId="{7669FBB6-A7E6-4D41-9EDC-A660CACDF0F0}" srcOrd="1" destOrd="0" parTransId="{63186C2B-1AEF-48A1-A97B-AC5CCEB8B5A4}" sibTransId="{6AED92EA-A505-4EA8-926B-45789D4B909A}"/>
    <dgm:cxn modelId="{304FA147-188E-DC46-ABE3-C16A24B2A0F0}" type="presOf" srcId="{7669FBB6-A7E6-4D41-9EDC-A660CACDF0F0}" destId="{C57CF4AD-16D8-4C41-8D25-82216DAD08F9}" srcOrd="0" destOrd="0" presId="urn:microsoft.com/office/officeart/2005/8/layout/list1"/>
    <dgm:cxn modelId="{CE213849-460C-5641-A3F0-75C6C23A6B7E}" type="presOf" srcId="{376F9DEF-B6E3-4511-92DF-13129A178D5C}" destId="{019CD79A-07BF-B242-9A9F-234F16AC130D}" srcOrd="1" destOrd="0" presId="urn:microsoft.com/office/officeart/2005/8/layout/list1"/>
    <dgm:cxn modelId="{0D8B8452-BF3E-1B46-AE3F-A8FBDA8F136D}" type="presOf" srcId="{8F115471-E977-4919-8D0D-03E04EC59C0D}" destId="{A911C082-B850-E14C-93CC-A947B0394291}" srcOrd="0" destOrd="3" presId="urn:microsoft.com/office/officeart/2005/8/layout/list1"/>
    <dgm:cxn modelId="{5F9B5656-F9C6-41F4-9535-DE8D2202EF8C}" srcId="{8F115471-E977-4919-8D0D-03E04EC59C0D}" destId="{E6A0019D-9722-4630-B09C-0915FA77C3DF}" srcOrd="0" destOrd="0" parTransId="{175D2D6D-75C6-4247-86EE-47EE064F6CBF}" sibTransId="{77DE9E3A-832B-4D77-9200-E1C87A216ECF}"/>
    <dgm:cxn modelId="{EF63AA59-AC89-45D7-9AC9-2404163BACF4}" srcId="{376F9DEF-B6E3-4511-92DF-13129A178D5C}" destId="{E6C392CD-C2D5-4966-AA9A-F93D51D3DE6E}" srcOrd="0" destOrd="0" parTransId="{679374C0-E2F9-4550-A2EE-19B0530A9B0C}" sibTransId="{1D109242-3859-4109-BD83-F1589A478EA8}"/>
    <dgm:cxn modelId="{BBE47A60-4E68-42C2-8EA0-230390E9EF6B}" srcId="{72CD7EFF-34A9-41F4-B0B4-066A39916AF2}" destId="{376F9DEF-B6E3-4511-92DF-13129A178D5C}" srcOrd="0" destOrd="0" parTransId="{455AF1C8-C7ED-4630-8AA7-AD94DD2E68C7}" sibTransId="{0CCB9F02-EC2B-4FC1-8E9B-13D6F8CE6690}"/>
    <dgm:cxn modelId="{E3E61C63-4D4B-8846-8E3B-A2CBC5BC9DA1}" type="presOf" srcId="{90B080E6-6B40-46FD-82B6-715252C63B8D}" destId="{877E0759-36D0-FB4C-A4F3-828B3623DC1E}" srcOrd="0" destOrd="5" presId="urn:microsoft.com/office/officeart/2005/8/layout/list1"/>
    <dgm:cxn modelId="{B70ECD65-5F11-F745-BE02-5CCCC027A36A}" type="presOf" srcId="{72CD7EFF-34A9-41F4-B0B4-066A39916AF2}" destId="{FA75AA33-EEF9-9942-BBC3-89DEF739BC01}" srcOrd="0" destOrd="0" presId="urn:microsoft.com/office/officeart/2005/8/layout/list1"/>
    <dgm:cxn modelId="{0F96647C-03E8-A64C-9B2F-7686AA4C1F23}" type="presOf" srcId="{FC99086C-13CB-4F50-9B4C-0B69F3887742}" destId="{A911C082-B850-E14C-93CC-A947B0394291}" srcOrd="0" destOrd="1" presId="urn:microsoft.com/office/officeart/2005/8/layout/list1"/>
    <dgm:cxn modelId="{5B5F947D-C13D-2543-BAA1-A728B0C430CF}" type="presOf" srcId="{376F9DEF-B6E3-4511-92DF-13129A178D5C}" destId="{362D91DE-1E34-734C-8E19-71B3A90722AB}" srcOrd="0" destOrd="0" presId="urn:microsoft.com/office/officeart/2005/8/layout/list1"/>
    <dgm:cxn modelId="{CA25868C-E055-C24A-949B-7949284F393C}" type="presOf" srcId="{1F86EC5D-4F43-4302-8B29-19A9273391EB}" destId="{877E0759-36D0-FB4C-A4F3-828B3623DC1E}" srcOrd="0" destOrd="4" presId="urn:microsoft.com/office/officeart/2005/8/layout/list1"/>
    <dgm:cxn modelId="{0D304B9E-5024-C647-91D3-CD8D293D546C}" type="presOf" srcId="{E65D224C-B605-4F09-9491-4D741A94FAD7}" destId="{877E0759-36D0-FB4C-A4F3-828B3623DC1E}" srcOrd="0" destOrd="1" presId="urn:microsoft.com/office/officeart/2005/8/layout/list1"/>
    <dgm:cxn modelId="{25F497A1-3C95-C847-BAC5-09BABF892B27}" type="presOf" srcId="{ED7987D3-295C-4829-BDD1-F3B7A561BA76}" destId="{A911C082-B850-E14C-93CC-A947B0394291}" srcOrd="0" destOrd="0" presId="urn:microsoft.com/office/officeart/2005/8/layout/list1"/>
    <dgm:cxn modelId="{0641FEAE-823E-4635-8BEE-BF52B322AAB4}" srcId="{376F9DEF-B6E3-4511-92DF-13129A178D5C}" destId="{C9CA99A3-6678-4C4B-82B9-FA9D0AADE3B9}" srcOrd="2" destOrd="0" parTransId="{7BFB30B5-9362-4B2C-A869-CB0FA570DA26}" sibTransId="{9B01CA66-9B36-4DFF-B73E-705F0FC74BE4}"/>
    <dgm:cxn modelId="{8F3727B9-DFE2-41CD-86DA-2D5BED1E03C0}" srcId="{7669FBB6-A7E6-4D41-9EDC-A660CACDF0F0}" destId="{ED7987D3-295C-4829-BDD1-F3B7A561BA76}" srcOrd="0" destOrd="0" parTransId="{13DC6713-0C84-41E7-8B36-50229FF4BCE4}" sibTransId="{2596443A-A51C-44D8-94B5-ABF83D7C80DC}"/>
    <dgm:cxn modelId="{605FD3B9-A8EB-B54D-BF19-B3969BF1119D}" type="presOf" srcId="{7669FBB6-A7E6-4D41-9EDC-A660CACDF0F0}" destId="{7EA24B2E-050D-FE43-AA29-D7EAAD0E49BF}" srcOrd="1" destOrd="0" presId="urn:microsoft.com/office/officeart/2005/8/layout/list1"/>
    <dgm:cxn modelId="{86A6DFBA-E2F4-6347-80A8-F7ACE6C1084B}" type="presOf" srcId="{5EBB38E9-4F31-4C24-A1F9-B359A243DCD2}" destId="{A911C082-B850-E14C-93CC-A947B0394291}" srcOrd="0" destOrd="2" presId="urn:microsoft.com/office/officeart/2005/8/layout/list1"/>
    <dgm:cxn modelId="{CEF7DDBD-1CA1-4013-B4C3-C41CFEEF5180}" srcId="{C9FDA95E-99C6-4130-883F-0972C066D8F0}" destId="{DC135DB5-C39E-4F5B-B195-5330C7663EA9}" srcOrd="1" destOrd="0" parTransId="{AAD117E4-1576-4552-94DA-4FE4A8F166F9}" sibTransId="{22CDD28E-E1EF-4BA2-B44F-CDC0AF0ED262}"/>
    <dgm:cxn modelId="{20296EBE-F3CF-4FDC-9D52-EC563F41A2E2}" srcId="{7669FBB6-A7E6-4D41-9EDC-A660CACDF0F0}" destId="{C9FDA95E-99C6-4130-883F-0972C066D8F0}" srcOrd="2" destOrd="0" parTransId="{22835EE3-6F59-4947-81C4-9DFBF7813BBD}" sibTransId="{DC69C68F-1B5E-4F59-AF6D-E655A44DA50D}"/>
    <dgm:cxn modelId="{FC0C0CCE-B692-4AB8-8BFA-11DE3D98F026}" srcId="{C9CA99A3-6678-4C4B-82B9-FA9D0AADE3B9}" destId="{90B080E6-6B40-46FD-82B6-715252C63B8D}" srcOrd="2" destOrd="0" parTransId="{EE0D1A34-FF6E-47EC-9145-A099B9C5A457}" sibTransId="{D56FF3B0-2C10-4CA9-BF99-508F4AE4A680}"/>
    <dgm:cxn modelId="{126942D3-4BE1-4DCB-84D1-7977BAE114A3}" srcId="{C9FDA95E-99C6-4130-883F-0972C066D8F0}" destId="{EBFD53AD-1FFC-4008-8494-B7187FC9523F}" srcOrd="0" destOrd="0" parTransId="{672116FA-7095-4026-8EF2-87DE992265E7}" sibTransId="{A7DD5111-E8AC-4998-AB69-D3BC0D63A717}"/>
    <dgm:cxn modelId="{0FEA95D3-744F-49F3-8D5E-DF676974146E}" srcId="{7669FBB6-A7E6-4D41-9EDC-A660CACDF0F0}" destId="{8F115471-E977-4919-8D0D-03E04EC59C0D}" srcOrd="1" destOrd="0" parTransId="{7D9CFAA5-3771-411B-B705-FBF106F467D9}" sibTransId="{029E8705-BAFE-4066-A945-37C4438F29D8}"/>
    <dgm:cxn modelId="{69E50FDB-4546-4D11-A417-18B1F408F301}" srcId="{ED7987D3-295C-4829-BDD1-F3B7A561BA76}" destId="{FC99086C-13CB-4F50-9B4C-0B69F3887742}" srcOrd="0" destOrd="0" parTransId="{CE42B1B9-78A2-4642-B849-A266DFC48B1A}" sibTransId="{BE8B326D-3B86-4627-84ED-13720FD23AD3}"/>
    <dgm:cxn modelId="{864E7DF3-37FF-4999-B7D6-3F9171060B85}" srcId="{C9CA99A3-6678-4C4B-82B9-FA9D0AADE3B9}" destId="{2C1BFB2F-1ABE-4FBE-AE21-43BC4AA176DB}" srcOrd="0" destOrd="0" parTransId="{66607235-DC41-49B5-A470-C6E3FCFD2B1C}" sibTransId="{D482D677-E428-422B-8344-36D21238BCE5}"/>
    <dgm:cxn modelId="{00463BFE-31A4-1347-91BD-983E6361006E}" type="presOf" srcId="{2C1BFB2F-1ABE-4FBE-AE21-43BC4AA176DB}" destId="{877E0759-36D0-FB4C-A4F3-828B3623DC1E}" srcOrd="0" destOrd="3" presId="urn:microsoft.com/office/officeart/2005/8/layout/list1"/>
    <dgm:cxn modelId="{207C400C-C7F8-4843-AB16-1CF8FBBDA4CE}" type="presParOf" srcId="{FA75AA33-EEF9-9942-BBC3-89DEF739BC01}" destId="{0AC4DF37-353E-694C-8293-398E8B9426E8}" srcOrd="0" destOrd="0" presId="urn:microsoft.com/office/officeart/2005/8/layout/list1"/>
    <dgm:cxn modelId="{3D42D10B-C29A-6445-8D62-874DF1F73337}" type="presParOf" srcId="{0AC4DF37-353E-694C-8293-398E8B9426E8}" destId="{362D91DE-1E34-734C-8E19-71B3A90722AB}" srcOrd="0" destOrd="0" presId="urn:microsoft.com/office/officeart/2005/8/layout/list1"/>
    <dgm:cxn modelId="{66F85D33-A1EC-4849-BD85-EA3E323A71C8}" type="presParOf" srcId="{0AC4DF37-353E-694C-8293-398E8B9426E8}" destId="{019CD79A-07BF-B242-9A9F-234F16AC130D}" srcOrd="1" destOrd="0" presId="urn:microsoft.com/office/officeart/2005/8/layout/list1"/>
    <dgm:cxn modelId="{46CCBF0D-F11E-0B4B-B698-ACD10A99AA48}" type="presParOf" srcId="{FA75AA33-EEF9-9942-BBC3-89DEF739BC01}" destId="{9777233D-891A-CF4C-AAA4-48F64197A0C3}" srcOrd="1" destOrd="0" presId="urn:microsoft.com/office/officeart/2005/8/layout/list1"/>
    <dgm:cxn modelId="{FA047DBD-C2F6-D842-802C-9B047951855B}" type="presParOf" srcId="{FA75AA33-EEF9-9942-BBC3-89DEF739BC01}" destId="{877E0759-36D0-FB4C-A4F3-828B3623DC1E}" srcOrd="2" destOrd="0" presId="urn:microsoft.com/office/officeart/2005/8/layout/list1"/>
    <dgm:cxn modelId="{29D84730-F761-EE49-98C3-1CCAD96F11B9}" type="presParOf" srcId="{FA75AA33-EEF9-9942-BBC3-89DEF739BC01}" destId="{CCDC0D2C-6175-B24C-9534-8945DEEDF23E}" srcOrd="3" destOrd="0" presId="urn:microsoft.com/office/officeart/2005/8/layout/list1"/>
    <dgm:cxn modelId="{79A4FD99-579B-B645-AFA3-079EF4CFB5A6}" type="presParOf" srcId="{FA75AA33-EEF9-9942-BBC3-89DEF739BC01}" destId="{8444ED8F-2977-4D4F-9A4C-2CDA6A17FF84}" srcOrd="4" destOrd="0" presId="urn:microsoft.com/office/officeart/2005/8/layout/list1"/>
    <dgm:cxn modelId="{D094B9E1-C0B4-EB49-AD24-111CA86F80E1}" type="presParOf" srcId="{8444ED8F-2977-4D4F-9A4C-2CDA6A17FF84}" destId="{C57CF4AD-16D8-4C41-8D25-82216DAD08F9}" srcOrd="0" destOrd="0" presId="urn:microsoft.com/office/officeart/2005/8/layout/list1"/>
    <dgm:cxn modelId="{035CAC47-0FA9-A64E-9913-B82E91F1A5D1}" type="presParOf" srcId="{8444ED8F-2977-4D4F-9A4C-2CDA6A17FF84}" destId="{7EA24B2E-050D-FE43-AA29-D7EAAD0E49BF}" srcOrd="1" destOrd="0" presId="urn:microsoft.com/office/officeart/2005/8/layout/list1"/>
    <dgm:cxn modelId="{234C3D5D-FC5F-7047-A258-FEB16070BFCF}" type="presParOf" srcId="{FA75AA33-EEF9-9942-BBC3-89DEF739BC01}" destId="{B5B11C73-7635-7D4B-9B0C-2C54E17A6706}" srcOrd="5" destOrd="0" presId="urn:microsoft.com/office/officeart/2005/8/layout/list1"/>
    <dgm:cxn modelId="{1A3C834E-ED13-AC44-AB74-E7E6D10D2509}" type="presParOf" srcId="{FA75AA33-EEF9-9942-BBC3-89DEF739BC01}" destId="{A911C082-B850-E14C-93CC-A947B039429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5713AC-2CD3-4C42-A15A-026C8CED2D4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1048629-2E09-4824-AA84-ED0C246566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works for both categorical and continuous input and output variables</a:t>
          </a:r>
        </a:p>
      </dgm:t>
    </dgm:pt>
    <dgm:pt modelId="{F49DE834-C14F-4344-A54A-976333D6977D}" type="parTrans" cxnId="{EEBE38D1-824E-4FD9-8350-0458E2970E79}">
      <dgm:prSet/>
      <dgm:spPr/>
      <dgm:t>
        <a:bodyPr/>
        <a:lstStyle/>
        <a:p>
          <a:endParaRPr lang="en-US"/>
        </a:p>
      </dgm:t>
    </dgm:pt>
    <dgm:pt modelId="{8DFE2F59-DF98-4137-84DF-BDCF34C874C9}" type="sibTrans" cxnId="{EEBE38D1-824E-4FD9-8350-0458E2970E79}">
      <dgm:prSet/>
      <dgm:spPr/>
      <dgm:t>
        <a:bodyPr/>
        <a:lstStyle/>
        <a:p>
          <a:endParaRPr lang="en-US"/>
        </a:p>
      </dgm:t>
    </dgm:pt>
    <dgm:pt modelId="{E8BDAB4A-9F26-447E-AA55-6F80AD1BC9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Supports both classification and regression</a:t>
          </a:r>
        </a:p>
      </dgm:t>
    </dgm:pt>
    <dgm:pt modelId="{20AD65E2-4F6B-4B3D-82AC-03CB11260158}" type="parTrans" cxnId="{213FD73D-ACC9-4F06-9F38-4EC8C815A86A}">
      <dgm:prSet/>
      <dgm:spPr/>
      <dgm:t>
        <a:bodyPr/>
        <a:lstStyle/>
        <a:p>
          <a:endParaRPr lang="en-US"/>
        </a:p>
      </dgm:t>
    </dgm:pt>
    <dgm:pt modelId="{F9DFEF14-E3D2-4840-BA0C-3F3AA3192900}" type="sibTrans" cxnId="{213FD73D-ACC9-4F06-9F38-4EC8C815A86A}">
      <dgm:prSet/>
      <dgm:spPr/>
      <dgm:t>
        <a:bodyPr/>
        <a:lstStyle/>
        <a:p>
          <a:endParaRPr lang="en-US"/>
        </a:p>
      </dgm:t>
    </dgm:pt>
    <dgm:pt modelId="{DF38D348-96A8-48FE-A853-16CFD75093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Split the population or sample into two or more homogeneous sets</a:t>
          </a:r>
        </a:p>
      </dgm:t>
    </dgm:pt>
    <dgm:pt modelId="{8846CA2C-03EE-4E3C-8E3A-36B31A8C5C70}" type="parTrans" cxnId="{0C44D048-4310-4A9F-B967-18EF62F7D228}">
      <dgm:prSet/>
      <dgm:spPr/>
      <dgm:t>
        <a:bodyPr/>
        <a:lstStyle/>
        <a:p>
          <a:endParaRPr lang="en-US"/>
        </a:p>
      </dgm:t>
    </dgm:pt>
    <dgm:pt modelId="{5F206C43-EAEF-4B65-B65D-83031F84D3F7}" type="sibTrans" cxnId="{0C44D048-4310-4A9F-B967-18EF62F7D228}">
      <dgm:prSet/>
      <dgm:spPr/>
      <dgm:t>
        <a:bodyPr/>
        <a:lstStyle/>
        <a:p>
          <a:endParaRPr lang="en-US"/>
        </a:p>
      </dgm:t>
    </dgm:pt>
    <dgm:pt modelId="{33E8C00E-7F0F-4D37-B1DE-CD3DE7729617}" type="pres">
      <dgm:prSet presAssocID="{9E5713AC-2CD3-4C42-A15A-026C8CED2D4F}" presName="root" presStyleCnt="0">
        <dgm:presLayoutVars>
          <dgm:dir/>
          <dgm:resizeHandles val="exact"/>
        </dgm:presLayoutVars>
      </dgm:prSet>
      <dgm:spPr/>
    </dgm:pt>
    <dgm:pt modelId="{5E1D8FEF-BEB0-491E-8248-9A1FEAF2956E}" type="pres">
      <dgm:prSet presAssocID="{D1048629-2E09-4824-AA84-ED0C2465661F}" presName="compNode" presStyleCnt="0"/>
      <dgm:spPr/>
    </dgm:pt>
    <dgm:pt modelId="{7E398A0C-E1C3-4D61-B0BE-EFDC66397529}" type="pres">
      <dgm:prSet presAssocID="{D1048629-2E09-4824-AA84-ED0C2465661F}" presName="bgRect" presStyleLbl="bgShp" presStyleIdx="0" presStyleCnt="3"/>
      <dgm:spPr/>
    </dgm:pt>
    <dgm:pt modelId="{0E5C042F-39AA-4974-AAF6-BDA44292D880}" type="pres">
      <dgm:prSet presAssocID="{D1048629-2E09-4824-AA84-ED0C2465661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20682B0-6433-44AA-984D-D9511783FFC6}" type="pres">
      <dgm:prSet presAssocID="{D1048629-2E09-4824-AA84-ED0C2465661F}" presName="spaceRect" presStyleCnt="0"/>
      <dgm:spPr/>
    </dgm:pt>
    <dgm:pt modelId="{93AAD2CB-814A-49CB-98E0-CAF3CE2F03D4}" type="pres">
      <dgm:prSet presAssocID="{D1048629-2E09-4824-AA84-ED0C2465661F}" presName="parTx" presStyleLbl="revTx" presStyleIdx="0" presStyleCnt="3">
        <dgm:presLayoutVars>
          <dgm:chMax val="0"/>
          <dgm:chPref val="0"/>
        </dgm:presLayoutVars>
      </dgm:prSet>
      <dgm:spPr/>
    </dgm:pt>
    <dgm:pt modelId="{2EC06993-7F43-460F-A184-4B0D50600B4D}" type="pres">
      <dgm:prSet presAssocID="{8DFE2F59-DF98-4137-84DF-BDCF34C874C9}" presName="sibTrans" presStyleCnt="0"/>
      <dgm:spPr/>
    </dgm:pt>
    <dgm:pt modelId="{1BC37703-8E2B-4C1C-A529-DFFA99BEF447}" type="pres">
      <dgm:prSet presAssocID="{E8BDAB4A-9F26-447E-AA55-6F80AD1BC9D5}" presName="compNode" presStyleCnt="0"/>
      <dgm:spPr/>
    </dgm:pt>
    <dgm:pt modelId="{49A04C31-A19F-493A-9B55-892D4BDB0D2D}" type="pres">
      <dgm:prSet presAssocID="{E8BDAB4A-9F26-447E-AA55-6F80AD1BC9D5}" presName="bgRect" presStyleLbl="bgShp" presStyleIdx="1" presStyleCnt="3"/>
      <dgm:spPr/>
    </dgm:pt>
    <dgm:pt modelId="{DEB20A49-F252-458E-8F4A-4B6E4CD26014}" type="pres">
      <dgm:prSet presAssocID="{E8BDAB4A-9F26-447E-AA55-6F80AD1BC9D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71C73DF1-E9E5-4A54-AFEF-E092677548B9}" type="pres">
      <dgm:prSet presAssocID="{E8BDAB4A-9F26-447E-AA55-6F80AD1BC9D5}" presName="spaceRect" presStyleCnt="0"/>
      <dgm:spPr/>
    </dgm:pt>
    <dgm:pt modelId="{CA766CD4-90AF-4BB2-9DCE-CBC430A04410}" type="pres">
      <dgm:prSet presAssocID="{E8BDAB4A-9F26-447E-AA55-6F80AD1BC9D5}" presName="parTx" presStyleLbl="revTx" presStyleIdx="1" presStyleCnt="3">
        <dgm:presLayoutVars>
          <dgm:chMax val="0"/>
          <dgm:chPref val="0"/>
        </dgm:presLayoutVars>
      </dgm:prSet>
      <dgm:spPr/>
    </dgm:pt>
    <dgm:pt modelId="{8099BEFA-00FB-4086-8D64-E7FAA8BA095B}" type="pres">
      <dgm:prSet presAssocID="{F9DFEF14-E3D2-4840-BA0C-3F3AA3192900}" presName="sibTrans" presStyleCnt="0"/>
      <dgm:spPr/>
    </dgm:pt>
    <dgm:pt modelId="{A1607FF7-9F9D-4B2F-8DE5-29F34C569387}" type="pres">
      <dgm:prSet presAssocID="{DF38D348-96A8-48FE-A853-16CFD7509324}" presName="compNode" presStyleCnt="0"/>
      <dgm:spPr/>
    </dgm:pt>
    <dgm:pt modelId="{07467A07-6DB2-4076-88AE-7668FC431053}" type="pres">
      <dgm:prSet presAssocID="{DF38D348-96A8-48FE-A853-16CFD7509324}" presName="bgRect" presStyleLbl="bgShp" presStyleIdx="2" presStyleCnt="3"/>
      <dgm:spPr/>
    </dgm:pt>
    <dgm:pt modelId="{EEF2D92F-1476-4B5E-9C71-17EBC26E404A}" type="pres">
      <dgm:prSet presAssocID="{DF38D348-96A8-48FE-A853-16CFD750932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142700BC-D42B-42DF-956B-981D2FACD771}" type="pres">
      <dgm:prSet presAssocID="{DF38D348-96A8-48FE-A853-16CFD7509324}" presName="spaceRect" presStyleCnt="0"/>
      <dgm:spPr/>
    </dgm:pt>
    <dgm:pt modelId="{BEEC4D20-D6AC-4A15-B374-C13A59894FF2}" type="pres">
      <dgm:prSet presAssocID="{DF38D348-96A8-48FE-A853-16CFD750932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3FD73D-ACC9-4F06-9F38-4EC8C815A86A}" srcId="{9E5713AC-2CD3-4C42-A15A-026C8CED2D4F}" destId="{E8BDAB4A-9F26-447E-AA55-6F80AD1BC9D5}" srcOrd="1" destOrd="0" parTransId="{20AD65E2-4F6B-4B3D-82AC-03CB11260158}" sibTransId="{F9DFEF14-E3D2-4840-BA0C-3F3AA3192900}"/>
    <dgm:cxn modelId="{F4AC8B44-9C8F-7F46-AC5A-6DB079E46ACE}" type="presOf" srcId="{9E5713AC-2CD3-4C42-A15A-026C8CED2D4F}" destId="{33E8C00E-7F0F-4D37-B1DE-CD3DE7729617}" srcOrd="0" destOrd="0" presId="urn:microsoft.com/office/officeart/2018/2/layout/IconVerticalSolidList"/>
    <dgm:cxn modelId="{0C44D048-4310-4A9F-B967-18EF62F7D228}" srcId="{9E5713AC-2CD3-4C42-A15A-026C8CED2D4F}" destId="{DF38D348-96A8-48FE-A853-16CFD7509324}" srcOrd="2" destOrd="0" parTransId="{8846CA2C-03EE-4E3C-8E3A-36B31A8C5C70}" sibTransId="{5F206C43-EAEF-4B65-B65D-83031F84D3F7}"/>
    <dgm:cxn modelId="{5671CF53-43BB-8F49-A7CA-9F89DEA5B9BE}" type="presOf" srcId="{E8BDAB4A-9F26-447E-AA55-6F80AD1BC9D5}" destId="{CA766CD4-90AF-4BB2-9DCE-CBC430A04410}" srcOrd="0" destOrd="0" presId="urn:microsoft.com/office/officeart/2018/2/layout/IconVerticalSolidList"/>
    <dgm:cxn modelId="{EEBE38D1-824E-4FD9-8350-0458E2970E79}" srcId="{9E5713AC-2CD3-4C42-A15A-026C8CED2D4F}" destId="{D1048629-2E09-4824-AA84-ED0C2465661F}" srcOrd="0" destOrd="0" parTransId="{F49DE834-C14F-4344-A54A-976333D6977D}" sibTransId="{8DFE2F59-DF98-4137-84DF-BDCF34C874C9}"/>
    <dgm:cxn modelId="{94FA56DB-CC27-3B47-AC3A-08D7A023B504}" type="presOf" srcId="{D1048629-2E09-4824-AA84-ED0C2465661F}" destId="{93AAD2CB-814A-49CB-98E0-CAF3CE2F03D4}" srcOrd="0" destOrd="0" presId="urn:microsoft.com/office/officeart/2018/2/layout/IconVerticalSolidList"/>
    <dgm:cxn modelId="{71AFF1FA-4A8E-F34D-A3EE-36D7DFA55746}" type="presOf" srcId="{DF38D348-96A8-48FE-A853-16CFD7509324}" destId="{BEEC4D20-D6AC-4A15-B374-C13A59894FF2}" srcOrd="0" destOrd="0" presId="urn:microsoft.com/office/officeart/2018/2/layout/IconVerticalSolidList"/>
    <dgm:cxn modelId="{D9B41C42-3177-F34D-9FB3-E970579AFD01}" type="presParOf" srcId="{33E8C00E-7F0F-4D37-B1DE-CD3DE7729617}" destId="{5E1D8FEF-BEB0-491E-8248-9A1FEAF2956E}" srcOrd="0" destOrd="0" presId="urn:microsoft.com/office/officeart/2018/2/layout/IconVerticalSolidList"/>
    <dgm:cxn modelId="{635EE94F-8121-6E46-A091-E12D5B3296B4}" type="presParOf" srcId="{5E1D8FEF-BEB0-491E-8248-9A1FEAF2956E}" destId="{7E398A0C-E1C3-4D61-B0BE-EFDC66397529}" srcOrd="0" destOrd="0" presId="urn:microsoft.com/office/officeart/2018/2/layout/IconVerticalSolidList"/>
    <dgm:cxn modelId="{58FDEB16-4BD1-1343-99CC-5DB77ABBE569}" type="presParOf" srcId="{5E1D8FEF-BEB0-491E-8248-9A1FEAF2956E}" destId="{0E5C042F-39AA-4974-AAF6-BDA44292D880}" srcOrd="1" destOrd="0" presId="urn:microsoft.com/office/officeart/2018/2/layout/IconVerticalSolidList"/>
    <dgm:cxn modelId="{0D14EFEE-F603-4F4F-8636-534B5E4B16DF}" type="presParOf" srcId="{5E1D8FEF-BEB0-491E-8248-9A1FEAF2956E}" destId="{320682B0-6433-44AA-984D-D9511783FFC6}" srcOrd="2" destOrd="0" presId="urn:microsoft.com/office/officeart/2018/2/layout/IconVerticalSolidList"/>
    <dgm:cxn modelId="{37616224-2AEE-E84D-93E0-4FE3AC3C9FAE}" type="presParOf" srcId="{5E1D8FEF-BEB0-491E-8248-9A1FEAF2956E}" destId="{93AAD2CB-814A-49CB-98E0-CAF3CE2F03D4}" srcOrd="3" destOrd="0" presId="urn:microsoft.com/office/officeart/2018/2/layout/IconVerticalSolidList"/>
    <dgm:cxn modelId="{7E7D7CD7-202F-5B4A-A5CF-B0C513B85991}" type="presParOf" srcId="{33E8C00E-7F0F-4D37-B1DE-CD3DE7729617}" destId="{2EC06993-7F43-460F-A184-4B0D50600B4D}" srcOrd="1" destOrd="0" presId="urn:microsoft.com/office/officeart/2018/2/layout/IconVerticalSolidList"/>
    <dgm:cxn modelId="{8AF929BB-23E4-094F-9446-C3974356335E}" type="presParOf" srcId="{33E8C00E-7F0F-4D37-B1DE-CD3DE7729617}" destId="{1BC37703-8E2B-4C1C-A529-DFFA99BEF447}" srcOrd="2" destOrd="0" presId="urn:microsoft.com/office/officeart/2018/2/layout/IconVerticalSolidList"/>
    <dgm:cxn modelId="{86F31589-7797-BD45-8EB7-BA6E3BC54F20}" type="presParOf" srcId="{1BC37703-8E2B-4C1C-A529-DFFA99BEF447}" destId="{49A04C31-A19F-493A-9B55-892D4BDB0D2D}" srcOrd="0" destOrd="0" presId="urn:microsoft.com/office/officeart/2018/2/layout/IconVerticalSolidList"/>
    <dgm:cxn modelId="{EAA89491-ACD3-844F-A860-90DAB1CF0CD8}" type="presParOf" srcId="{1BC37703-8E2B-4C1C-A529-DFFA99BEF447}" destId="{DEB20A49-F252-458E-8F4A-4B6E4CD26014}" srcOrd="1" destOrd="0" presId="urn:microsoft.com/office/officeart/2018/2/layout/IconVerticalSolidList"/>
    <dgm:cxn modelId="{503AD369-357D-8841-8408-0BEF772DE72B}" type="presParOf" srcId="{1BC37703-8E2B-4C1C-A529-DFFA99BEF447}" destId="{71C73DF1-E9E5-4A54-AFEF-E092677548B9}" srcOrd="2" destOrd="0" presId="urn:microsoft.com/office/officeart/2018/2/layout/IconVerticalSolidList"/>
    <dgm:cxn modelId="{B8E2D35F-3C4F-514D-90CA-F0C43B083CF8}" type="presParOf" srcId="{1BC37703-8E2B-4C1C-A529-DFFA99BEF447}" destId="{CA766CD4-90AF-4BB2-9DCE-CBC430A04410}" srcOrd="3" destOrd="0" presId="urn:microsoft.com/office/officeart/2018/2/layout/IconVerticalSolidList"/>
    <dgm:cxn modelId="{A55CB5D6-57E0-A148-A496-128C3275D56A}" type="presParOf" srcId="{33E8C00E-7F0F-4D37-B1DE-CD3DE7729617}" destId="{8099BEFA-00FB-4086-8D64-E7FAA8BA095B}" srcOrd="3" destOrd="0" presId="urn:microsoft.com/office/officeart/2018/2/layout/IconVerticalSolidList"/>
    <dgm:cxn modelId="{AFFBE1FA-2EC8-D549-BEEC-523F3925108F}" type="presParOf" srcId="{33E8C00E-7F0F-4D37-B1DE-CD3DE7729617}" destId="{A1607FF7-9F9D-4B2F-8DE5-29F34C569387}" srcOrd="4" destOrd="0" presId="urn:microsoft.com/office/officeart/2018/2/layout/IconVerticalSolidList"/>
    <dgm:cxn modelId="{EE37CCE6-A2F1-D240-B152-8A4551202108}" type="presParOf" srcId="{A1607FF7-9F9D-4B2F-8DE5-29F34C569387}" destId="{07467A07-6DB2-4076-88AE-7668FC431053}" srcOrd="0" destOrd="0" presId="urn:microsoft.com/office/officeart/2018/2/layout/IconVerticalSolidList"/>
    <dgm:cxn modelId="{199CC829-975B-0546-B4C8-2D69C346D0CE}" type="presParOf" srcId="{A1607FF7-9F9D-4B2F-8DE5-29F34C569387}" destId="{EEF2D92F-1476-4B5E-9C71-17EBC26E404A}" srcOrd="1" destOrd="0" presId="urn:microsoft.com/office/officeart/2018/2/layout/IconVerticalSolidList"/>
    <dgm:cxn modelId="{C4956410-2709-B54D-929D-06EB1ED9E9CA}" type="presParOf" srcId="{A1607FF7-9F9D-4B2F-8DE5-29F34C569387}" destId="{142700BC-D42B-42DF-956B-981D2FACD771}" srcOrd="2" destOrd="0" presId="urn:microsoft.com/office/officeart/2018/2/layout/IconVerticalSolidList"/>
    <dgm:cxn modelId="{87DD4081-EAA8-C84B-B781-E5C95C2963F4}" type="presParOf" srcId="{A1607FF7-9F9D-4B2F-8DE5-29F34C569387}" destId="{BEEC4D20-D6AC-4A15-B374-C13A59894FF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23CBE1-D57C-4E67-AACD-07C639591711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F1A2B64-A519-44F8-9D29-4248090FDCB1}">
      <dgm:prSet/>
      <dgm:spPr/>
      <dgm:t>
        <a:bodyPr/>
        <a:lstStyle/>
        <a:p>
          <a:r>
            <a:rPr lang="en-US"/>
            <a:t>Pros: </a:t>
          </a:r>
        </a:p>
      </dgm:t>
    </dgm:pt>
    <dgm:pt modelId="{717AF63B-FFAF-46DF-B9DB-EEC1B00DF5C9}" type="parTrans" cxnId="{D7103B78-28FF-428C-8E5F-13F65DF8FC03}">
      <dgm:prSet/>
      <dgm:spPr/>
      <dgm:t>
        <a:bodyPr/>
        <a:lstStyle/>
        <a:p>
          <a:endParaRPr lang="en-US"/>
        </a:p>
      </dgm:t>
    </dgm:pt>
    <dgm:pt modelId="{D2353CE4-4B0B-4285-BB0B-4743490603F3}" type="sibTrans" cxnId="{D7103B78-28FF-428C-8E5F-13F65DF8FC03}">
      <dgm:prSet/>
      <dgm:spPr/>
      <dgm:t>
        <a:bodyPr/>
        <a:lstStyle/>
        <a:p>
          <a:endParaRPr lang="en-US"/>
        </a:p>
      </dgm:t>
    </dgm:pt>
    <dgm:pt modelId="{43C521CD-DAC6-4400-95F9-D03A1D239F67}">
      <dgm:prSet/>
      <dgm:spPr/>
      <dgm:t>
        <a:bodyPr/>
        <a:lstStyle/>
        <a:p>
          <a:r>
            <a:rPr lang="en-US"/>
            <a:t>Generate rules that are readable and interpretable</a:t>
          </a:r>
        </a:p>
      </dgm:t>
    </dgm:pt>
    <dgm:pt modelId="{6CF4154C-3646-414E-BA82-DE4BD5FD35B8}" type="parTrans" cxnId="{8D48B81D-A304-4730-A1D0-DF919E461BD2}">
      <dgm:prSet/>
      <dgm:spPr/>
      <dgm:t>
        <a:bodyPr/>
        <a:lstStyle/>
        <a:p>
          <a:endParaRPr lang="en-US"/>
        </a:p>
      </dgm:t>
    </dgm:pt>
    <dgm:pt modelId="{08ED40F5-AA6B-4F3F-82B2-EBC9C13F00B7}" type="sibTrans" cxnId="{8D48B81D-A304-4730-A1D0-DF919E461BD2}">
      <dgm:prSet/>
      <dgm:spPr/>
      <dgm:t>
        <a:bodyPr/>
        <a:lstStyle/>
        <a:p>
          <a:endParaRPr lang="en-US"/>
        </a:p>
      </dgm:t>
    </dgm:pt>
    <dgm:pt modelId="{B4EF0042-98B7-4871-86CF-1036E7427A8C}">
      <dgm:prSet/>
      <dgm:spPr/>
      <dgm:t>
        <a:bodyPr/>
        <a:lstStyle/>
        <a:p>
          <a:r>
            <a:rPr lang="en-US"/>
            <a:t>Prediction runs in constant time</a:t>
          </a:r>
        </a:p>
      </dgm:t>
    </dgm:pt>
    <dgm:pt modelId="{A120DFE5-7CEE-4B1E-B8B5-BDF6899BEE87}" type="parTrans" cxnId="{121D34C9-02A9-4BCF-A920-58CAAA48EFF0}">
      <dgm:prSet/>
      <dgm:spPr/>
      <dgm:t>
        <a:bodyPr/>
        <a:lstStyle/>
        <a:p>
          <a:endParaRPr lang="en-US"/>
        </a:p>
      </dgm:t>
    </dgm:pt>
    <dgm:pt modelId="{0DCA52E5-1B35-4592-970D-1009C0EACA3B}" type="sibTrans" cxnId="{121D34C9-02A9-4BCF-A920-58CAAA48EFF0}">
      <dgm:prSet/>
      <dgm:spPr/>
      <dgm:t>
        <a:bodyPr/>
        <a:lstStyle/>
        <a:p>
          <a:endParaRPr lang="en-US"/>
        </a:p>
      </dgm:t>
    </dgm:pt>
    <dgm:pt modelId="{35BB03CA-466C-421B-97A1-5B85FEB4B59F}">
      <dgm:prSet/>
      <dgm:spPr/>
      <dgm:t>
        <a:bodyPr/>
        <a:lstStyle/>
        <a:p>
          <a:r>
            <a:rPr lang="en-US"/>
            <a:t>Easy to use, versatile and powerful</a:t>
          </a:r>
        </a:p>
      </dgm:t>
    </dgm:pt>
    <dgm:pt modelId="{56272F4F-6371-4E07-B977-DC38DB96981B}" type="parTrans" cxnId="{87CFA050-ABE5-4519-B86F-6536ADBF5EE9}">
      <dgm:prSet/>
      <dgm:spPr/>
      <dgm:t>
        <a:bodyPr/>
        <a:lstStyle/>
        <a:p>
          <a:endParaRPr lang="en-US"/>
        </a:p>
      </dgm:t>
    </dgm:pt>
    <dgm:pt modelId="{B03D086D-AC4C-4D06-B701-EB89344425D5}" type="sibTrans" cxnId="{87CFA050-ABE5-4519-B86F-6536ADBF5EE9}">
      <dgm:prSet/>
      <dgm:spPr/>
      <dgm:t>
        <a:bodyPr/>
        <a:lstStyle/>
        <a:p>
          <a:endParaRPr lang="en-US"/>
        </a:p>
      </dgm:t>
    </dgm:pt>
    <dgm:pt modelId="{BC85BC49-FD8D-41D1-AA7E-8AEF62582217}">
      <dgm:prSet/>
      <dgm:spPr/>
      <dgm:t>
        <a:bodyPr/>
        <a:lstStyle/>
        <a:p>
          <a:r>
            <a:rPr lang="en-US"/>
            <a:t>Cons:</a:t>
          </a:r>
        </a:p>
      </dgm:t>
    </dgm:pt>
    <dgm:pt modelId="{941E3904-38BC-4E82-99A5-1AB82DF42BB5}" type="parTrans" cxnId="{30022397-0C95-432B-8BD2-8ACD6EB40763}">
      <dgm:prSet/>
      <dgm:spPr/>
      <dgm:t>
        <a:bodyPr/>
        <a:lstStyle/>
        <a:p>
          <a:endParaRPr lang="en-US"/>
        </a:p>
      </dgm:t>
    </dgm:pt>
    <dgm:pt modelId="{CB81FB9B-DD97-40A9-B450-854CE540FF9D}" type="sibTrans" cxnId="{30022397-0C95-432B-8BD2-8ACD6EB40763}">
      <dgm:prSet/>
      <dgm:spPr/>
      <dgm:t>
        <a:bodyPr/>
        <a:lstStyle/>
        <a:p>
          <a:endParaRPr lang="en-US"/>
        </a:p>
      </dgm:t>
    </dgm:pt>
    <dgm:pt modelId="{57BF7B94-7760-43DB-B495-EF9AE8C01AEC}">
      <dgm:prSet/>
      <dgm:spPr/>
      <dgm:t>
        <a:bodyPr/>
        <a:lstStyle/>
        <a:p>
          <a:r>
            <a:rPr lang="en-US"/>
            <a:t>Sensitive to training set rotation</a:t>
          </a:r>
        </a:p>
      </dgm:t>
    </dgm:pt>
    <dgm:pt modelId="{14B613F1-A5C6-4727-9F3F-771BCB21E0FE}" type="parTrans" cxnId="{9363CF09-44BC-4200-8C9B-CA52F33C566E}">
      <dgm:prSet/>
      <dgm:spPr/>
      <dgm:t>
        <a:bodyPr/>
        <a:lstStyle/>
        <a:p>
          <a:endParaRPr lang="en-US"/>
        </a:p>
      </dgm:t>
    </dgm:pt>
    <dgm:pt modelId="{B1EB3F8C-B702-4EEB-83C3-502F8CF1C4D9}" type="sibTrans" cxnId="{9363CF09-44BC-4200-8C9B-CA52F33C566E}">
      <dgm:prSet/>
      <dgm:spPr/>
      <dgm:t>
        <a:bodyPr/>
        <a:lstStyle/>
        <a:p>
          <a:endParaRPr lang="en-US"/>
        </a:p>
      </dgm:t>
    </dgm:pt>
    <dgm:pt modelId="{2B4D53ED-A325-4C86-881B-4A9DCFE121C9}">
      <dgm:prSet/>
      <dgm:spPr/>
      <dgm:t>
        <a:bodyPr/>
        <a:lstStyle/>
        <a:p>
          <a:r>
            <a:rPr lang="en-US"/>
            <a:t>Sensitive to small variations</a:t>
          </a:r>
        </a:p>
      </dgm:t>
    </dgm:pt>
    <dgm:pt modelId="{127303CD-300E-445B-8648-3132FCDC8BFA}" type="parTrans" cxnId="{562BE902-526A-4552-B378-3B89FE195324}">
      <dgm:prSet/>
      <dgm:spPr/>
      <dgm:t>
        <a:bodyPr/>
        <a:lstStyle/>
        <a:p>
          <a:endParaRPr lang="en-US"/>
        </a:p>
      </dgm:t>
    </dgm:pt>
    <dgm:pt modelId="{46203368-957D-499C-8FA8-BDDF1C25D330}" type="sibTrans" cxnId="{562BE902-526A-4552-B378-3B89FE195324}">
      <dgm:prSet/>
      <dgm:spPr/>
      <dgm:t>
        <a:bodyPr/>
        <a:lstStyle/>
        <a:p>
          <a:endParaRPr lang="en-US"/>
        </a:p>
      </dgm:t>
    </dgm:pt>
    <dgm:pt modelId="{262B8ADC-3234-C44E-ADDD-D463F7AD553D}" type="pres">
      <dgm:prSet presAssocID="{D623CBE1-D57C-4E67-AACD-07C639591711}" presName="linear" presStyleCnt="0">
        <dgm:presLayoutVars>
          <dgm:dir/>
          <dgm:animLvl val="lvl"/>
          <dgm:resizeHandles val="exact"/>
        </dgm:presLayoutVars>
      </dgm:prSet>
      <dgm:spPr/>
    </dgm:pt>
    <dgm:pt modelId="{D97B7CE0-C158-F44C-A480-230DEE8D2DB4}" type="pres">
      <dgm:prSet presAssocID="{4F1A2B64-A519-44F8-9D29-4248090FDCB1}" presName="parentLin" presStyleCnt="0"/>
      <dgm:spPr/>
    </dgm:pt>
    <dgm:pt modelId="{ED7F82BC-9276-C44C-B390-03172CFA0F9F}" type="pres">
      <dgm:prSet presAssocID="{4F1A2B64-A519-44F8-9D29-4248090FDCB1}" presName="parentLeftMargin" presStyleLbl="node1" presStyleIdx="0" presStyleCnt="2"/>
      <dgm:spPr/>
    </dgm:pt>
    <dgm:pt modelId="{A5464280-0D92-4F48-A70E-BA134D56EDFC}" type="pres">
      <dgm:prSet presAssocID="{4F1A2B64-A519-44F8-9D29-4248090FDCB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DC9CA8A-F0B5-4448-B2BE-E6045F1BB2E2}" type="pres">
      <dgm:prSet presAssocID="{4F1A2B64-A519-44F8-9D29-4248090FDCB1}" presName="negativeSpace" presStyleCnt="0"/>
      <dgm:spPr/>
    </dgm:pt>
    <dgm:pt modelId="{6892B5D8-F44D-A648-AA61-C973F04B3CC5}" type="pres">
      <dgm:prSet presAssocID="{4F1A2B64-A519-44F8-9D29-4248090FDCB1}" presName="childText" presStyleLbl="conFgAcc1" presStyleIdx="0" presStyleCnt="2">
        <dgm:presLayoutVars>
          <dgm:bulletEnabled val="1"/>
        </dgm:presLayoutVars>
      </dgm:prSet>
      <dgm:spPr/>
    </dgm:pt>
    <dgm:pt modelId="{164DA440-053C-B94D-BD0E-7F7BCE72C973}" type="pres">
      <dgm:prSet presAssocID="{D2353CE4-4B0B-4285-BB0B-4743490603F3}" presName="spaceBetweenRectangles" presStyleCnt="0"/>
      <dgm:spPr/>
    </dgm:pt>
    <dgm:pt modelId="{8FB70A6F-F614-8D4D-857A-67C1D682E9DB}" type="pres">
      <dgm:prSet presAssocID="{BC85BC49-FD8D-41D1-AA7E-8AEF62582217}" presName="parentLin" presStyleCnt="0"/>
      <dgm:spPr/>
    </dgm:pt>
    <dgm:pt modelId="{AA4D8BA0-3C1C-1045-B33E-A8A5814A7870}" type="pres">
      <dgm:prSet presAssocID="{BC85BC49-FD8D-41D1-AA7E-8AEF62582217}" presName="parentLeftMargin" presStyleLbl="node1" presStyleIdx="0" presStyleCnt="2"/>
      <dgm:spPr/>
    </dgm:pt>
    <dgm:pt modelId="{C7C930AD-B2EA-F44E-9FA7-F5D3B001CE8B}" type="pres">
      <dgm:prSet presAssocID="{BC85BC49-FD8D-41D1-AA7E-8AEF6258221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6FC770B-7238-0341-853A-1EDCE9BB3F3D}" type="pres">
      <dgm:prSet presAssocID="{BC85BC49-FD8D-41D1-AA7E-8AEF62582217}" presName="negativeSpace" presStyleCnt="0"/>
      <dgm:spPr/>
    </dgm:pt>
    <dgm:pt modelId="{5B91213F-9B8D-8947-944B-D28B2B6337D3}" type="pres">
      <dgm:prSet presAssocID="{BC85BC49-FD8D-41D1-AA7E-8AEF6258221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62BE902-526A-4552-B378-3B89FE195324}" srcId="{BC85BC49-FD8D-41D1-AA7E-8AEF62582217}" destId="{2B4D53ED-A325-4C86-881B-4A9DCFE121C9}" srcOrd="1" destOrd="0" parTransId="{127303CD-300E-445B-8648-3132FCDC8BFA}" sibTransId="{46203368-957D-499C-8FA8-BDDF1C25D330}"/>
    <dgm:cxn modelId="{9363CF09-44BC-4200-8C9B-CA52F33C566E}" srcId="{BC85BC49-FD8D-41D1-AA7E-8AEF62582217}" destId="{57BF7B94-7760-43DB-B495-EF9AE8C01AEC}" srcOrd="0" destOrd="0" parTransId="{14B613F1-A5C6-4727-9F3F-771BCB21E0FE}" sibTransId="{B1EB3F8C-B702-4EEB-83C3-502F8CF1C4D9}"/>
    <dgm:cxn modelId="{BF30490D-8E8D-0745-A4B3-2EFB40F63DD2}" type="presOf" srcId="{2B4D53ED-A325-4C86-881B-4A9DCFE121C9}" destId="{5B91213F-9B8D-8947-944B-D28B2B6337D3}" srcOrd="0" destOrd="1" presId="urn:microsoft.com/office/officeart/2005/8/layout/list1"/>
    <dgm:cxn modelId="{8D48B81D-A304-4730-A1D0-DF919E461BD2}" srcId="{4F1A2B64-A519-44F8-9D29-4248090FDCB1}" destId="{43C521CD-DAC6-4400-95F9-D03A1D239F67}" srcOrd="0" destOrd="0" parTransId="{6CF4154C-3646-414E-BA82-DE4BD5FD35B8}" sibTransId="{08ED40F5-AA6B-4F3F-82B2-EBC9C13F00B7}"/>
    <dgm:cxn modelId="{3F334E1E-5D68-624B-A0CB-AE4BE157132E}" type="presOf" srcId="{B4EF0042-98B7-4871-86CF-1036E7427A8C}" destId="{6892B5D8-F44D-A648-AA61-C973F04B3CC5}" srcOrd="0" destOrd="1" presId="urn:microsoft.com/office/officeart/2005/8/layout/list1"/>
    <dgm:cxn modelId="{F1C9523B-3675-CE49-AA83-75CB4CD11575}" type="presOf" srcId="{57BF7B94-7760-43DB-B495-EF9AE8C01AEC}" destId="{5B91213F-9B8D-8947-944B-D28B2B6337D3}" srcOrd="0" destOrd="0" presId="urn:microsoft.com/office/officeart/2005/8/layout/list1"/>
    <dgm:cxn modelId="{DF50404E-F8B9-394A-9850-E4096A3F476B}" type="presOf" srcId="{D623CBE1-D57C-4E67-AACD-07C639591711}" destId="{262B8ADC-3234-C44E-ADDD-D463F7AD553D}" srcOrd="0" destOrd="0" presId="urn:microsoft.com/office/officeart/2005/8/layout/list1"/>
    <dgm:cxn modelId="{87CFA050-ABE5-4519-B86F-6536ADBF5EE9}" srcId="{4F1A2B64-A519-44F8-9D29-4248090FDCB1}" destId="{35BB03CA-466C-421B-97A1-5B85FEB4B59F}" srcOrd="2" destOrd="0" parTransId="{56272F4F-6371-4E07-B977-DC38DB96981B}" sibTransId="{B03D086D-AC4C-4D06-B701-EB89344425D5}"/>
    <dgm:cxn modelId="{38FCDC57-EAD2-844E-B591-C31F1F3BD417}" type="presOf" srcId="{4F1A2B64-A519-44F8-9D29-4248090FDCB1}" destId="{A5464280-0D92-4F48-A70E-BA134D56EDFC}" srcOrd="1" destOrd="0" presId="urn:microsoft.com/office/officeart/2005/8/layout/list1"/>
    <dgm:cxn modelId="{D7103B78-28FF-428C-8E5F-13F65DF8FC03}" srcId="{D623CBE1-D57C-4E67-AACD-07C639591711}" destId="{4F1A2B64-A519-44F8-9D29-4248090FDCB1}" srcOrd="0" destOrd="0" parTransId="{717AF63B-FFAF-46DF-B9DB-EEC1B00DF5C9}" sibTransId="{D2353CE4-4B0B-4285-BB0B-4743490603F3}"/>
    <dgm:cxn modelId="{8CC0FA84-3B49-B542-807A-69E270E08C3C}" type="presOf" srcId="{BC85BC49-FD8D-41D1-AA7E-8AEF62582217}" destId="{AA4D8BA0-3C1C-1045-B33E-A8A5814A7870}" srcOrd="0" destOrd="0" presId="urn:microsoft.com/office/officeart/2005/8/layout/list1"/>
    <dgm:cxn modelId="{30022397-0C95-432B-8BD2-8ACD6EB40763}" srcId="{D623CBE1-D57C-4E67-AACD-07C639591711}" destId="{BC85BC49-FD8D-41D1-AA7E-8AEF62582217}" srcOrd="1" destOrd="0" parTransId="{941E3904-38BC-4E82-99A5-1AB82DF42BB5}" sibTransId="{CB81FB9B-DD97-40A9-B450-854CE540FF9D}"/>
    <dgm:cxn modelId="{2394259B-DF27-6A4A-BD79-798C43C8A3D8}" type="presOf" srcId="{4F1A2B64-A519-44F8-9D29-4248090FDCB1}" destId="{ED7F82BC-9276-C44C-B390-03172CFA0F9F}" srcOrd="0" destOrd="0" presId="urn:microsoft.com/office/officeart/2005/8/layout/list1"/>
    <dgm:cxn modelId="{1FC747AE-31EA-E640-8C2E-9A58CB55179E}" type="presOf" srcId="{35BB03CA-466C-421B-97A1-5B85FEB4B59F}" destId="{6892B5D8-F44D-A648-AA61-C973F04B3CC5}" srcOrd="0" destOrd="2" presId="urn:microsoft.com/office/officeart/2005/8/layout/list1"/>
    <dgm:cxn modelId="{121D34C9-02A9-4BCF-A920-58CAAA48EFF0}" srcId="{4F1A2B64-A519-44F8-9D29-4248090FDCB1}" destId="{B4EF0042-98B7-4871-86CF-1036E7427A8C}" srcOrd="1" destOrd="0" parTransId="{A120DFE5-7CEE-4B1E-B8B5-BDF6899BEE87}" sibTransId="{0DCA52E5-1B35-4592-970D-1009C0EACA3B}"/>
    <dgm:cxn modelId="{9BE4BAD3-A34A-A445-9DC8-F11271EC41E4}" type="presOf" srcId="{BC85BC49-FD8D-41D1-AA7E-8AEF62582217}" destId="{C7C930AD-B2EA-F44E-9FA7-F5D3B001CE8B}" srcOrd="1" destOrd="0" presId="urn:microsoft.com/office/officeart/2005/8/layout/list1"/>
    <dgm:cxn modelId="{976591D9-3E7B-B648-850F-C693F02F4A19}" type="presOf" srcId="{43C521CD-DAC6-4400-95F9-D03A1D239F67}" destId="{6892B5D8-F44D-A648-AA61-C973F04B3CC5}" srcOrd="0" destOrd="0" presId="urn:microsoft.com/office/officeart/2005/8/layout/list1"/>
    <dgm:cxn modelId="{59C57350-9F72-2E42-A31B-9B0DB2FBD78A}" type="presParOf" srcId="{262B8ADC-3234-C44E-ADDD-D463F7AD553D}" destId="{D97B7CE0-C158-F44C-A480-230DEE8D2DB4}" srcOrd="0" destOrd="0" presId="urn:microsoft.com/office/officeart/2005/8/layout/list1"/>
    <dgm:cxn modelId="{4AF56607-FF39-804B-AA8B-8CF647EAEDE9}" type="presParOf" srcId="{D97B7CE0-C158-F44C-A480-230DEE8D2DB4}" destId="{ED7F82BC-9276-C44C-B390-03172CFA0F9F}" srcOrd="0" destOrd="0" presId="urn:microsoft.com/office/officeart/2005/8/layout/list1"/>
    <dgm:cxn modelId="{0B1D1835-448E-2345-92C0-774491CE4958}" type="presParOf" srcId="{D97B7CE0-C158-F44C-A480-230DEE8D2DB4}" destId="{A5464280-0D92-4F48-A70E-BA134D56EDFC}" srcOrd="1" destOrd="0" presId="urn:microsoft.com/office/officeart/2005/8/layout/list1"/>
    <dgm:cxn modelId="{093ADAC6-630F-C64E-9733-77A08AC1B175}" type="presParOf" srcId="{262B8ADC-3234-C44E-ADDD-D463F7AD553D}" destId="{BDC9CA8A-F0B5-4448-B2BE-E6045F1BB2E2}" srcOrd="1" destOrd="0" presId="urn:microsoft.com/office/officeart/2005/8/layout/list1"/>
    <dgm:cxn modelId="{F14D3C7F-7A57-4A48-9BDE-162513378440}" type="presParOf" srcId="{262B8ADC-3234-C44E-ADDD-D463F7AD553D}" destId="{6892B5D8-F44D-A648-AA61-C973F04B3CC5}" srcOrd="2" destOrd="0" presId="urn:microsoft.com/office/officeart/2005/8/layout/list1"/>
    <dgm:cxn modelId="{C1F8C426-75D7-0A47-A8C5-69A7AD1C6DD7}" type="presParOf" srcId="{262B8ADC-3234-C44E-ADDD-D463F7AD553D}" destId="{164DA440-053C-B94D-BD0E-7F7BCE72C973}" srcOrd="3" destOrd="0" presId="urn:microsoft.com/office/officeart/2005/8/layout/list1"/>
    <dgm:cxn modelId="{1C4A886D-D643-D84C-B53A-3C91E9E6FCF3}" type="presParOf" srcId="{262B8ADC-3234-C44E-ADDD-D463F7AD553D}" destId="{8FB70A6F-F614-8D4D-857A-67C1D682E9DB}" srcOrd="4" destOrd="0" presId="urn:microsoft.com/office/officeart/2005/8/layout/list1"/>
    <dgm:cxn modelId="{4B66171C-2A30-D64C-A98E-D0227BA3890D}" type="presParOf" srcId="{8FB70A6F-F614-8D4D-857A-67C1D682E9DB}" destId="{AA4D8BA0-3C1C-1045-B33E-A8A5814A7870}" srcOrd="0" destOrd="0" presId="urn:microsoft.com/office/officeart/2005/8/layout/list1"/>
    <dgm:cxn modelId="{1BBF040E-ECDC-D548-A546-C761DD93F5A3}" type="presParOf" srcId="{8FB70A6F-F614-8D4D-857A-67C1D682E9DB}" destId="{C7C930AD-B2EA-F44E-9FA7-F5D3B001CE8B}" srcOrd="1" destOrd="0" presId="urn:microsoft.com/office/officeart/2005/8/layout/list1"/>
    <dgm:cxn modelId="{376A4D43-2B76-564E-B03B-9193C668CF0E}" type="presParOf" srcId="{262B8ADC-3234-C44E-ADDD-D463F7AD553D}" destId="{46FC770B-7238-0341-853A-1EDCE9BB3F3D}" srcOrd="5" destOrd="0" presId="urn:microsoft.com/office/officeart/2005/8/layout/list1"/>
    <dgm:cxn modelId="{703499B2-42C8-9143-872B-9EB46DECF564}" type="presParOf" srcId="{262B8ADC-3234-C44E-ADDD-D463F7AD553D}" destId="{5B91213F-9B8D-8947-944B-D28B2B6337D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E0759-36D0-FB4C-A4F3-828B3623DC1E}">
      <dsp:nvSpPr>
        <dsp:cNvPr id="0" name=""/>
        <dsp:cNvSpPr/>
      </dsp:nvSpPr>
      <dsp:spPr>
        <a:xfrm>
          <a:off x="0" y="376954"/>
          <a:ext cx="6403994" cy="189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021" tIns="312420" rIns="497021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What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Why and Why Not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How: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Scikit</a:t>
          </a:r>
          <a:r>
            <a:rPr lang="en-US" sz="1500" kern="1200" dirty="0"/>
            <a:t>-Learn 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Entropy vs Gini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Overfitting &amp; Hyperparameter Tuning</a:t>
          </a:r>
        </a:p>
      </dsp:txBody>
      <dsp:txXfrm>
        <a:off x="0" y="376954"/>
        <a:ext cx="6403994" cy="1890000"/>
      </dsp:txXfrm>
    </dsp:sp>
    <dsp:sp modelId="{019CD79A-07BF-B242-9A9F-234F16AC130D}">
      <dsp:nvSpPr>
        <dsp:cNvPr id="0" name=""/>
        <dsp:cNvSpPr/>
      </dsp:nvSpPr>
      <dsp:spPr>
        <a:xfrm>
          <a:off x="320199" y="155554"/>
          <a:ext cx="4482795" cy="4428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9439" tIns="0" rIns="16943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Decision Tree</a:t>
          </a:r>
          <a:endParaRPr lang="en-US" sz="1500" kern="1200"/>
        </a:p>
      </dsp:txBody>
      <dsp:txXfrm>
        <a:off x="341815" y="177170"/>
        <a:ext cx="4439563" cy="399568"/>
      </dsp:txXfrm>
    </dsp:sp>
    <dsp:sp modelId="{A911C082-B850-E14C-93CC-A947B0394291}">
      <dsp:nvSpPr>
        <dsp:cNvPr id="0" name=""/>
        <dsp:cNvSpPr/>
      </dsp:nvSpPr>
      <dsp:spPr>
        <a:xfrm>
          <a:off x="0" y="2569354"/>
          <a:ext cx="6403994" cy="236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2327545"/>
              <a:satOff val="7755"/>
              <a:lumOff val="882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7021" tIns="312420" rIns="497021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What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Bagging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Boosting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Why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Bias vs Variance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How: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Scikit Learn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XGBoost</a:t>
          </a:r>
          <a:endParaRPr lang="en-US" sz="1500" kern="1200" dirty="0"/>
        </a:p>
      </dsp:txBody>
      <dsp:txXfrm>
        <a:off x="0" y="2569354"/>
        <a:ext cx="6403994" cy="2362500"/>
      </dsp:txXfrm>
    </dsp:sp>
    <dsp:sp modelId="{7EA24B2E-050D-FE43-AA29-D7EAAD0E49BF}">
      <dsp:nvSpPr>
        <dsp:cNvPr id="0" name=""/>
        <dsp:cNvSpPr/>
      </dsp:nvSpPr>
      <dsp:spPr>
        <a:xfrm>
          <a:off x="320199" y="2347954"/>
          <a:ext cx="4482795" cy="442800"/>
        </a:xfrm>
        <a:prstGeom prst="roundRect">
          <a:avLst/>
        </a:prstGeom>
        <a:gradFill rotWithShape="0">
          <a:gsLst>
            <a:gs pos="0">
              <a:schemeClr val="accent5">
                <a:hueOff val="2327545"/>
                <a:satOff val="7755"/>
                <a:lumOff val="8823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2327545"/>
                <a:satOff val="7755"/>
                <a:lumOff val="8823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9439" tIns="0" rIns="16943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Ensemble Learning</a:t>
          </a:r>
          <a:endParaRPr lang="en-US" sz="1500" kern="1200"/>
        </a:p>
      </dsp:txBody>
      <dsp:txXfrm>
        <a:off x="341815" y="2369570"/>
        <a:ext cx="4439563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98A0C-E1C3-4D61-B0BE-EFDC66397529}">
      <dsp:nvSpPr>
        <dsp:cNvPr id="0" name=""/>
        <dsp:cNvSpPr/>
      </dsp:nvSpPr>
      <dsp:spPr>
        <a:xfrm>
          <a:off x="0" y="665"/>
          <a:ext cx="6290226" cy="1556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5C042F-39AA-4974-AAF6-BDA44292D880}">
      <dsp:nvSpPr>
        <dsp:cNvPr id="0" name=""/>
        <dsp:cNvSpPr/>
      </dsp:nvSpPr>
      <dsp:spPr>
        <a:xfrm>
          <a:off x="470725" y="350791"/>
          <a:ext cx="855865" cy="8558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AD2CB-814A-49CB-98E0-CAF3CE2F03D4}">
      <dsp:nvSpPr>
        <dsp:cNvPr id="0" name=""/>
        <dsp:cNvSpPr/>
      </dsp:nvSpPr>
      <dsp:spPr>
        <a:xfrm>
          <a:off x="1797316" y="665"/>
          <a:ext cx="4492909" cy="155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689" tIns="164689" rIns="164689" bIns="164689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It works for both categorical and continuous input and output variables</a:t>
          </a:r>
        </a:p>
      </dsp:txBody>
      <dsp:txXfrm>
        <a:off x="1797316" y="665"/>
        <a:ext cx="4492909" cy="1556118"/>
      </dsp:txXfrm>
    </dsp:sp>
    <dsp:sp modelId="{49A04C31-A19F-493A-9B55-892D4BDB0D2D}">
      <dsp:nvSpPr>
        <dsp:cNvPr id="0" name=""/>
        <dsp:cNvSpPr/>
      </dsp:nvSpPr>
      <dsp:spPr>
        <a:xfrm>
          <a:off x="0" y="1945813"/>
          <a:ext cx="6290226" cy="1556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B20A49-F252-458E-8F4A-4B6E4CD26014}">
      <dsp:nvSpPr>
        <dsp:cNvPr id="0" name=""/>
        <dsp:cNvSpPr/>
      </dsp:nvSpPr>
      <dsp:spPr>
        <a:xfrm>
          <a:off x="470725" y="2295939"/>
          <a:ext cx="855865" cy="8558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766CD4-90AF-4BB2-9DCE-CBC430A04410}">
      <dsp:nvSpPr>
        <dsp:cNvPr id="0" name=""/>
        <dsp:cNvSpPr/>
      </dsp:nvSpPr>
      <dsp:spPr>
        <a:xfrm>
          <a:off x="1797316" y="1945813"/>
          <a:ext cx="4492909" cy="155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689" tIns="164689" rIns="164689" bIns="164689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Supports both classification and regression</a:t>
          </a:r>
        </a:p>
      </dsp:txBody>
      <dsp:txXfrm>
        <a:off x="1797316" y="1945813"/>
        <a:ext cx="4492909" cy="1556118"/>
      </dsp:txXfrm>
    </dsp:sp>
    <dsp:sp modelId="{07467A07-6DB2-4076-88AE-7668FC431053}">
      <dsp:nvSpPr>
        <dsp:cNvPr id="0" name=""/>
        <dsp:cNvSpPr/>
      </dsp:nvSpPr>
      <dsp:spPr>
        <a:xfrm>
          <a:off x="0" y="3890961"/>
          <a:ext cx="6290226" cy="15561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F2D92F-1476-4B5E-9C71-17EBC26E404A}">
      <dsp:nvSpPr>
        <dsp:cNvPr id="0" name=""/>
        <dsp:cNvSpPr/>
      </dsp:nvSpPr>
      <dsp:spPr>
        <a:xfrm>
          <a:off x="470725" y="4241088"/>
          <a:ext cx="855865" cy="8558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EC4D20-D6AC-4A15-B374-C13A59894FF2}">
      <dsp:nvSpPr>
        <dsp:cNvPr id="0" name=""/>
        <dsp:cNvSpPr/>
      </dsp:nvSpPr>
      <dsp:spPr>
        <a:xfrm>
          <a:off x="1797316" y="3890961"/>
          <a:ext cx="4492909" cy="1556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689" tIns="164689" rIns="164689" bIns="164689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Split the population or sample into two or more homogeneous sets</a:t>
          </a:r>
        </a:p>
      </dsp:txBody>
      <dsp:txXfrm>
        <a:off x="1797316" y="3890961"/>
        <a:ext cx="4492909" cy="15561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2B5D8-F44D-A648-AA61-C973F04B3CC5}">
      <dsp:nvSpPr>
        <dsp:cNvPr id="0" name=""/>
        <dsp:cNvSpPr/>
      </dsp:nvSpPr>
      <dsp:spPr>
        <a:xfrm>
          <a:off x="0" y="524272"/>
          <a:ext cx="6290226" cy="2702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8191" tIns="541528" rIns="488191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Generate rules that are readable and interpretable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Prediction runs in constant time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Easy to use, versatile and powerful</a:t>
          </a:r>
        </a:p>
      </dsp:txBody>
      <dsp:txXfrm>
        <a:off x="0" y="524272"/>
        <a:ext cx="6290226" cy="2702700"/>
      </dsp:txXfrm>
    </dsp:sp>
    <dsp:sp modelId="{A5464280-0D92-4F48-A70E-BA134D56EDFC}">
      <dsp:nvSpPr>
        <dsp:cNvPr id="0" name=""/>
        <dsp:cNvSpPr/>
      </dsp:nvSpPr>
      <dsp:spPr>
        <a:xfrm>
          <a:off x="314511" y="140512"/>
          <a:ext cx="4403158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429" tIns="0" rIns="166429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Pros: </a:t>
          </a:r>
        </a:p>
      </dsp:txBody>
      <dsp:txXfrm>
        <a:off x="351978" y="177979"/>
        <a:ext cx="4328224" cy="692586"/>
      </dsp:txXfrm>
    </dsp:sp>
    <dsp:sp modelId="{5B91213F-9B8D-8947-944B-D28B2B6337D3}">
      <dsp:nvSpPr>
        <dsp:cNvPr id="0" name=""/>
        <dsp:cNvSpPr/>
      </dsp:nvSpPr>
      <dsp:spPr>
        <a:xfrm>
          <a:off x="0" y="3751132"/>
          <a:ext cx="6290226" cy="1556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149490"/>
              <a:satOff val="-18772"/>
              <a:lumOff val="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8191" tIns="541528" rIns="488191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Sensitive to training set rotation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Sensitive to small variations</a:t>
          </a:r>
        </a:p>
      </dsp:txBody>
      <dsp:txXfrm>
        <a:off x="0" y="3751132"/>
        <a:ext cx="6290226" cy="1556100"/>
      </dsp:txXfrm>
    </dsp:sp>
    <dsp:sp modelId="{C7C930AD-B2EA-F44E-9FA7-F5D3B001CE8B}">
      <dsp:nvSpPr>
        <dsp:cNvPr id="0" name=""/>
        <dsp:cNvSpPr/>
      </dsp:nvSpPr>
      <dsp:spPr>
        <a:xfrm>
          <a:off x="314511" y="3367372"/>
          <a:ext cx="4403158" cy="767520"/>
        </a:xfrm>
        <a:prstGeom prst="roundRect">
          <a:avLst/>
        </a:prstGeom>
        <a:solidFill>
          <a:schemeClr val="accent2">
            <a:hueOff val="1149490"/>
            <a:satOff val="-18772"/>
            <a:lumOff val="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429" tIns="0" rIns="166429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Cons:</a:t>
          </a:r>
        </a:p>
      </dsp:txBody>
      <dsp:txXfrm>
        <a:off x="351978" y="3404839"/>
        <a:ext cx="4328224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30082AB-01B2-E445-8236-1402D65A3EBA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5F95C130-F419-AD4A-A7BC-6A251B0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113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82AB-01B2-E445-8236-1402D65A3EBA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C130-F419-AD4A-A7BC-6A251B0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0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0082AB-01B2-E445-8236-1402D65A3EBA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F95C130-F419-AD4A-A7BC-6A251B0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16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0082AB-01B2-E445-8236-1402D65A3EBA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F95C130-F419-AD4A-A7BC-6A251B06C88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3542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0082AB-01B2-E445-8236-1402D65A3EBA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F95C130-F419-AD4A-A7BC-6A251B0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75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82AB-01B2-E445-8236-1402D65A3EBA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C130-F419-AD4A-A7BC-6A251B0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1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82AB-01B2-E445-8236-1402D65A3EBA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C130-F419-AD4A-A7BC-6A251B0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74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82AB-01B2-E445-8236-1402D65A3EBA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C130-F419-AD4A-A7BC-6A251B0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4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0082AB-01B2-E445-8236-1402D65A3EBA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F95C130-F419-AD4A-A7BC-6A251B0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94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82AB-01B2-E445-8236-1402D65A3EBA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C130-F419-AD4A-A7BC-6A251B0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69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0082AB-01B2-E445-8236-1402D65A3EBA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5F95C130-F419-AD4A-A7BC-6A251B0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82AB-01B2-E445-8236-1402D65A3EBA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C130-F419-AD4A-A7BC-6A251B0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10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82AB-01B2-E445-8236-1402D65A3EBA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C130-F419-AD4A-A7BC-6A251B0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0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82AB-01B2-E445-8236-1402D65A3EBA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C130-F419-AD4A-A7BC-6A251B0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27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82AB-01B2-E445-8236-1402D65A3EBA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C130-F419-AD4A-A7BC-6A251B0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02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82AB-01B2-E445-8236-1402D65A3EBA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C130-F419-AD4A-A7BC-6A251B0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7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082AB-01B2-E445-8236-1402D65A3EBA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5C130-F419-AD4A-A7BC-6A251B0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31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082AB-01B2-E445-8236-1402D65A3EBA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5C130-F419-AD4A-A7BC-6A251B06C8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03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homl.info/1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4797-6726-D243-A5D9-E7766396E8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Decision Tree and Ensemble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7ECC07-B66E-4C44-9DE0-2D280E47DF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65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09CA43-7B68-E34D-968D-E9892FF23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1920372"/>
          </a:xfrm>
        </p:spPr>
        <p:txBody>
          <a:bodyPr>
            <a:normAutofit/>
          </a:bodyPr>
          <a:lstStyle/>
          <a:p>
            <a:pPr algn="l"/>
            <a:r>
              <a:rPr lang="en-US" sz="3600">
                <a:solidFill>
                  <a:schemeClr val="bg1"/>
                </a:solidFill>
              </a:rPr>
              <a:t>Bias vs Variance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CC8F4-2E7F-6D43-93F6-E3FD3D819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Underfitting: </a:t>
            </a:r>
            <a:r>
              <a:rPr lang="en-US" sz="1600" dirty="0">
                <a:solidFill>
                  <a:schemeClr val="bg1"/>
                </a:solidFill>
              </a:rPr>
              <a:t>a model unable to capture the underlying pattern of the data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Overfitting</a:t>
            </a:r>
            <a:r>
              <a:rPr lang="en-US" sz="1600" dirty="0">
                <a:solidFill>
                  <a:schemeClr val="bg1"/>
                </a:solidFill>
              </a:rPr>
              <a:t>: a model captures the noise along with the underlying pattern in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0C468-9625-0144-8336-BB52E491F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637" y="186908"/>
            <a:ext cx="5081291" cy="3074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889F1-B6E6-8E45-A38D-17DBC2A21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684" y="3718926"/>
            <a:ext cx="5014796" cy="194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74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A881BEB-B56F-DE42-81C1-A5820E489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45" y="1138210"/>
            <a:ext cx="5599832" cy="3437017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Train one weak learner per each (or random few) features</a:t>
            </a:r>
          </a:p>
          <a:p>
            <a:r>
              <a:rPr lang="en-US" sz="1600" dirty="0"/>
              <a:t>Majority vote (</a:t>
            </a:r>
            <a:r>
              <a:rPr lang="en-US" sz="1600" i="1" dirty="0"/>
              <a:t>hard voting</a:t>
            </a:r>
            <a:r>
              <a:rPr lang="en-US" sz="1600" dirty="0"/>
              <a:t>) or average of class probability (</a:t>
            </a:r>
            <a:r>
              <a:rPr lang="en-US" sz="1600" i="1" dirty="0"/>
              <a:t>soft voting</a:t>
            </a:r>
            <a:r>
              <a:rPr lang="en-US" sz="1600" dirty="0"/>
              <a:t>) for prediction</a:t>
            </a:r>
          </a:p>
          <a:p>
            <a:r>
              <a:rPr lang="en-US" sz="1600" dirty="0"/>
              <a:t>Efficient if all classifiers are perfectly independent, making uncorrelated errors</a:t>
            </a:r>
          </a:p>
          <a:p>
            <a:r>
              <a:rPr lang="en-US" sz="1600" dirty="0"/>
              <a:t>Ensemble methods work best when the predictors are as independent from one another as possible. </a:t>
            </a:r>
          </a:p>
          <a:p>
            <a:r>
              <a:rPr lang="en-US" sz="1600" dirty="0"/>
              <a:t>One way to get diverse classifiers is to train them using very different algorithms</a:t>
            </a:r>
          </a:p>
          <a:p>
            <a:r>
              <a:rPr lang="en-US" sz="1600" dirty="0"/>
              <a:t>If weak learner is decision tree, the ensemble is called random forests.</a:t>
            </a:r>
          </a:p>
          <a:p>
            <a:r>
              <a:rPr lang="en-US" sz="1600" dirty="0"/>
              <a:t>Random forests scales very well and hence is popular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996CE-9CB0-6F44-9637-30B5970A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627" y="0"/>
            <a:ext cx="8403936" cy="1062947"/>
          </a:xfrm>
        </p:spPr>
        <p:txBody>
          <a:bodyPr>
            <a:normAutofit fontScale="90000"/>
          </a:bodyPr>
          <a:lstStyle/>
          <a:p>
            <a:r>
              <a:rPr lang="en-US" dirty="0"/>
              <a:t>Bagging and Random Forests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341891-9CCE-7A49-A389-B73E91D0E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08" y="5861068"/>
            <a:ext cx="5183427" cy="758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CBEB0A-D844-154C-B27C-A80E910C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08" y="4716507"/>
            <a:ext cx="5196775" cy="10032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7F187E-F35A-3A4F-8A1E-C831C1156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776" y="919223"/>
            <a:ext cx="5750854" cy="2899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BA946C-3AA9-5342-B8D8-D1DD71847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776" y="3901967"/>
            <a:ext cx="5450548" cy="28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29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1511C-9D6D-524D-AD82-8E8EDB25F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8509" y="23123"/>
            <a:ext cx="8529782" cy="1020586"/>
          </a:xfrm>
        </p:spPr>
        <p:txBody>
          <a:bodyPr/>
          <a:lstStyle/>
          <a:p>
            <a:r>
              <a:rPr lang="en-US" dirty="0"/>
              <a:t>Boosting: State-of-the-art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B98157-A32B-AC40-A245-9130215C8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83" y="1696406"/>
            <a:ext cx="5093254" cy="2982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AF0BF0-1A3B-0D42-9193-C37BDDDF1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82" y="4912526"/>
            <a:ext cx="4636913" cy="1275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1251D3-DA00-3644-8E1B-7CE3892E3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974" y="1598462"/>
            <a:ext cx="3908554" cy="3951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307D06-A4CF-E64F-8217-07E8F7DD8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950" y="5596267"/>
            <a:ext cx="2400300" cy="102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F8C6C3-BA96-934F-AA38-E5A634FE3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6158" y="5841258"/>
            <a:ext cx="4093478" cy="531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5CBB3D-EA78-9D40-B5D2-C3F6B14D1282}"/>
              </a:ext>
            </a:extLst>
          </p:cNvPr>
          <p:cNvSpPr txBox="1"/>
          <p:nvPr/>
        </p:nvSpPr>
        <p:spPr>
          <a:xfrm>
            <a:off x="1948873" y="1043709"/>
            <a:ext cx="127470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AdaBoost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C91F92-3EB2-E745-A9F0-EEBF4944BD24}"/>
              </a:ext>
            </a:extLst>
          </p:cNvPr>
          <p:cNvSpPr txBox="1"/>
          <p:nvPr/>
        </p:nvSpPr>
        <p:spPr>
          <a:xfrm>
            <a:off x="7915661" y="1043709"/>
            <a:ext cx="185499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Gradient Boost</a:t>
            </a:r>
          </a:p>
        </p:txBody>
      </p:sp>
    </p:spTree>
    <p:extLst>
      <p:ext uri="{BB962C8B-B14F-4D97-AF65-F5344CB8AC3E}">
        <p14:creationId xmlns:p14="http://schemas.microsoft.com/office/powerpoint/2010/main" val="2947680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F8591-EF00-CA45-BE51-265BCAB2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1920372"/>
          </a:xfrm>
        </p:spPr>
        <p:txBody>
          <a:bodyPr>
            <a:normAutofit/>
          </a:bodyPr>
          <a:lstStyle/>
          <a:p>
            <a:pPr algn="l"/>
            <a:r>
              <a:rPr lang="en-US" sz="3600">
                <a:solidFill>
                  <a:schemeClr val="bg1"/>
                </a:solidFill>
              </a:rPr>
              <a:t>Pruning and Early Stopping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3268F-9CE5-C444-BB43-79ADCAD5B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Pruning: If decision tree overfits, we remove unnecessary nodes (leaves). </a:t>
            </a:r>
          </a:p>
          <a:p>
            <a:r>
              <a:rPr lang="en-US" sz="1600" dirty="0">
                <a:solidFill>
                  <a:schemeClr val="bg1"/>
                </a:solidFill>
              </a:rPr>
              <a:t>If the purity/information improvement it provides is not statistically significant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Very few use pruning anymore</a:t>
            </a:r>
          </a:p>
          <a:p>
            <a:r>
              <a:rPr lang="en-US" sz="1600" dirty="0">
                <a:solidFill>
                  <a:schemeClr val="bg1"/>
                </a:solidFill>
              </a:rPr>
              <a:t>Because ensembles with early stopping based on CV are much easier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32ACF3-3365-7648-8F2B-87FD8BD0D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799" y="126971"/>
            <a:ext cx="6269058" cy="2946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84D1AA-6269-F84B-B943-EBBF872FD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4771" y="3333750"/>
            <a:ext cx="6803491" cy="263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9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BD2399-7475-404C-BAC9-E55E16769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748104-6E76-4AD9-9940-82154F97E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AFA438-0094-B24F-88FF-E4D86135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sz="320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BC55AB-48F9-454B-BF79-000781F632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8895402"/>
              </p:ext>
            </p:extLst>
          </p:nvPr>
        </p:nvGraphicFramePr>
        <p:xfrm>
          <a:off x="4678344" y="1127125"/>
          <a:ext cx="6403994" cy="5087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7766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B9EB17-7CBB-8D42-8EA0-5F10DF688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Decision Tree is a Type of Supervised Learning Algorithm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5DAE9B5D-C68F-429F-83DD-59605B84D2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2923394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5994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ounded Rectangle 14">
            <a:extLst>
              <a:ext uri="{FF2B5EF4-FFF2-40B4-BE49-F238E27FC236}">
                <a16:creationId xmlns:a16="http://schemas.microsoft.com/office/drawing/2014/main" id="{843DD86A-8FAA-443F-9211-42A2AE8A7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A13AAE-18EB-4BDF-BAF7-F2F97B8D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F5C1B21-B0DB-4206-99EE-C13D67038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9261589-06E9-4B7C-A8F1-2664850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F07D80-E402-3048-B96D-E183EDACA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Decision Tree is intuitive but Sensitive</a:t>
            </a:r>
            <a:endParaRPr lang="en-US" sz="4000" dirty="0">
              <a:solidFill>
                <a:schemeClr val="bg1"/>
              </a:solidFill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95248755-6A6B-444A-B72C-7E9BBA7E22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6191367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89714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ounded Rectangle 14">
            <a:extLst>
              <a:ext uri="{FF2B5EF4-FFF2-40B4-BE49-F238E27FC236}">
                <a16:creationId xmlns:a16="http://schemas.microsoft.com/office/drawing/2014/main" id="{934B872D-6FE9-472A-9E92-342E41DA7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8DEBA6-2ED2-4FED-8AAB-2F855348D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162F0F-A9B7-409A-AD12-ADD441861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7" r="55278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6900C-72F1-EC4B-BF1D-BBC98222E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804334"/>
            <a:ext cx="3471333" cy="52493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How: </a:t>
            </a:r>
            <a:r>
              <a:rPr lang="en-US" dirty="0" err="1">
                <a:solidFill>
                  <a:srgbClr val="FFFFFF"/>
                </a:solidFill>
              </a:rPr>
              <a:t>Scikit</a:t>
            </a:r>
            <a:r>
              <a:rPr lang="en-US" dirty="0">
                <a:solidFill>
                  <a:srgbClr val="FFFFFF"/>
                </a:solidFill>
              </a:rPr>
              <a:t> learn 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08CB74-9B69-4446-B532-8617DC27F2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9903" y="121980"/>
            <a:ext cx="4890795" cy="2140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04EAA2-5659-284A-9558-768BDB27A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480" y="2369796"/>
            <a:ext cx="3528953" cy="3065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C3E414-4295-A34A-AB58-0211FE2CA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420" y="5884481"/>
            <a:ext cx="3390900" cy="838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DAF795-9043-BA4C-9DC2-430EA719CA05}"/>
              </a:ext>
            </a:extLst>
          </p:cNvPr>
          <p:cNvSpPr txBox="1"/>
          <p:nvPr/>
        </p:nvSpPr>
        <p:spPr>
          <a:xfrm>
            <a:off x="4699499" y="2581560"/>
            <a:ext cx="1039215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Depth-0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3F0100-2B1F-184E-BB12-2EA4986E6F11}"/>
              </a:ext>
            </a:extLst>
          </p:cNvPr>
          <p:cNvSpPr txBox="1"/>
          <p:nvPr/>
        </p:nvSpPr>
        <p:spPr>
          <a:xfrm>
            <a:off x="4726205" y="3797298"/>
            <a:ext cx="1039215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Depth 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E02CBB-D756-044C-A638-F831183D9DEB}"/>
              </a:ext>
            </a:extLst>
          </p:cNvPr>
          <p:cNvSpPr txBox="1"/>
          <p:nvPr/>
        </p:nvSpPr>
        <p:spPr>
          <a:xfrm>
            <a:off x="4730096" y="5013036"/>
            <a:ext cx="1039215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Depth -2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25F5D6-FCBD-ED4F-8747-9A655F1636AD}"/>
              </a:ext>
            </a:extLst>
          </p:cNvPr>
          <p:cNvSpPr txBox="1"/>
          <p:nvPr/>
        </p:nvSpPr>
        <p:spPr>
          <a:xfrm>
            <a:off x="8491657" y="2550782"/>
            <a:ext cx="816249" cy="3693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Node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F7789D1-202F-BD44-A68F-CE3B07D107D0}"/>
              </a:ext>
            </a:extLst>
          </p:cNvPr>
          <p:cNvCxnSpPr/>
          <p:nvPr/>
        </p:nvCxnSpPr>
        <p:spPr>
          <a:xfrm flipH="1">
            <a:off x="8124404" y="2735448"/>
            <a:ext cx="28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383C9B-BD71-024D-95E1-74E371011D80}"/>
              </a:ext>
            </a:extLst>
          </p:cNvPr>
          <p:cNvCxnSpPr/>
          <p:nvPr/>
        </p:nvCxnSpPr>
        <p:spPr>
          <a:xfrm flipH="1">
            <a:off x="8414004" y="3034513"/>
            <a:ext cx="260658" cy="417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78E5F83-E73C-3F4A-B471-A1B49F54C166}"/>
              </a:ext>
            </a:extLst>
          </p:cNvPr>
          <p:cNvSpPr txBox="1"/>
          <p:nvPr/>
        </p:nvSpPr>
        <p:spPr>
          <a:xfrm>
            <a:off x="9831824" y="5320813"/>
            <a:ext cx="1853076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1 – (0/54)</a:t>
            </a:r>
            <a:r>
              <a:rPr lang="en-US" baseline="30000" dirty="0"/>
              <a:t>2</a:t>
            </a:r>
            <a:r>
              <a:rPr lang="en-US" dirty="0"/>
              <a:t> – (49/54)</a:t>
            </a:r>
            <a:r>
              <a:rPr lang="en-US" baseline="30000" dirty="0"/>
              <a:t>2</a:t>
            </a:r>
            <a:r>
              <a:rPr lang="en-US" dirty="0"/>
              <a:t> – (5/54)</a:t>
            </a:r>
            <a:r>
              <a:rPr lang="en-US" baseline="30000" dirty="0"/>
              <a:t>2</a:t>
            </a:r>
            <a:r>
              <a:rPr lang="en-US" dirty="0"/>
              <a:t> ≈ 0.168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357A69-3720-8B41-9D43-FBAA59FB0FBE}"/>
              </a:ext>
            </a:extLst>
          </p:cNvPr>
          <p:cNvCxnSpPr/>
          <p:nvPr/>
        </p:nvCxnSpPr>
        <p:spPr>
          <a:xfrm flipH="1" flipV="1">
            <a:off x="7719802" y="4863313"/>
            <a:ext cx="1893536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707F5DF-9AFE-7B48-81AA-87C6DE9E836B}"/>
              </a:ext>
            </a:extLst>
          </p:cNvPr>
          <p:cNvSpPr/>
          <p:nvPr/>
        </p:nvSpPr>
        <p:spPr>
          <a:xfrm>
            <a:off x="9654505" y="4105075"/>
            <a:ext cx="2112386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</a:rPr>
              <a:t>–(49/54) log</a:t>
            </a:r>
            <a:r>
              <a:rPr lang="en-US" sz="1600" baseline="-25000" dirty="0">
                <a:solidFill>
                  <a:srgbClr val="333333"/>
                </a:solidFill>
                <a:latin typeface="Times New Roman" panose="02020603050405020304" pitchFamily="18" charset="0"/>
              </a:rPr>
              <a:t>2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</a:rPr>
              <a:t> (49/54) – (5/54) log</a:t>
            </a:r>
            <a:r>
              <a:rPr lang="en-US" sz="1600" baseline="-25000" dirty="0">
                <a:solidFill>
                  <a:srgbClr val="333333"/>
                </a:solidFill>
                <a:latin typeface="Times New Roman" panose="02020603050405020304" pitchFamily="18" charset="0"/>
              </a:rPr>
              <a:t>2</a:t>
            </a:r>
            <a:r>
              <a:rPr lang="en-US" sz="1600" dirty="0">
                <a:solidFill>
                  <a:srgbClr val="333333"/>
                </a:solidFill>
                <a:latin typeface="Times New Roman" panose="02020603050405020304" pitchFamily="18" charset="0"/>
              </a:rPr>
              <a:t> (5/54) ≈ 0.445</a:t>
            </a:r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8EF598-BE66-A443-ADF2-8DD0BAF95D49}"/>
              </a:ext>
            </a:extLst>
          </p:cNvPr>
          <p:cNvSpPr txBox="1"/>
          <p:nvPr/>
        </p:nvSpPr>
        <p:spPr>
          <a:xfrm>
            <a:off x="9438181" y="2557459"/>
            <a:ext cx="2504776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Scikit</a:t>
            </a:r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-learn uses CART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May not work as intended if all features are categorial</a:t>
            </a:r>
          </a:p>
        </p:txBody>
      </p:sp>
    </p:spTree>
    <p:extLst>
      <p:ext uri="{BB962C8B-B14F-4D97-AF65-F5344CB8AC3E}">
        <p14:creationId xmlns:p14="http://schemas.microsoft.com/office/powerpoint/2010/main" val="3065123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D6DC2-91FF-974F-812E-7AC4CC729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Splits on Impurity or Information Gain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FB2ED-DCD3-EA4D-A9FE-DDF27165C2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2194560"/>
                <a:ext cx="6793302" cy="4024125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𝑠𝑎𝑚𝑝𝑙𝑒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𝑐𝑙𝑎𝑠𝑠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𝑛𝑜𝑑𝑒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𝑠𝑎𝑚𝑝𝑙𝑒𝑠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𝑛𝑜𝑑𝑒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Using either one will lead to similar trees</a:t>
                </a:r>
              </a:p>
              <a:p>
                <a:r>
                  <a:rPr lang="en-US" dirty="0"/>
                  <a:t>Gini impurity is slightly faster to compute and default on </a:t>
                </a:r>
                <a:r>
                  <a:rPr lang="en-US" dirty="0" err="1"/>
                  <a:t>scikit</a:t>
                </a:r>
                <a:r>
                  <a:rPr lang="en-US" dirty="0"/>
                  <a:t>-learn</a:t>
                </a:r>
              </a:p>
              <a:p>
                <a:r>
                  <a:rPr lang="en-US" dirty="0"/>
                  <a:t>See </a:t>
                </a:r>
                <a:r>
                  <a:rPr lang="en-US" dirty="0">
                    <a:hlinkClick r:id="rId2"/>
                  </a:rPr>
                  <a:t>here</a:t>
                </a:r>
                <a:r>
                  <a:rPr lang="en-US" dirty="0"/>
                  <a:t> for more details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FB2ED-DCD3-EA4D-A9FE-DDF27165C2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194560"/>
                <a:ext cx="6793302" cy="4024125"/>
              </a:xfrm>
              <a:blipFill>
                <a:blip r:embed="rId3"/>
                <a:stretch>
                  <a:fillRect l="-1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2FFB7E-919F-784D-B914-2DC3DE44084D}"/>
                  </a:ext>
                </a:extLst>
              </p:cNvPr>
              <p:cNvSpPr txBox="1"/>
              <p:nvPr/>
            </p:nvSpPr>
            <p:spPr>
              <a:xfrm>
                <a:off x="1405413" y="2350345"/>
                <a:ext cx="4569847" cy="95949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Gini Score: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Measures impurity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2FFB7E-919F-784D-B914-2DC3DE440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413" y="2350345"/>
                <a:ext cx="4569847" cy="959493"/>
              </a:xfrm>
              <a:prstGeom prst="rect">
                <a:avLst/>
              </a:prstGeom>
              <a:blipFill>
                <a:blip r:embed="rId4"/>
                <a:stretch>
                  <a:fillRect l="-1108" t="-2564" b="-5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C17A74-6CFD-0C41-BB20-CCC0607F5A94}"/>
                  </a:ext>
                </a:extLst>
              </p:cNvPr>
              <p:cNvSpPr txBox="1"/>
              <p:nvPr/>
            </p:nvSpPr>
            <p:spPr>
              <a:xfrm>
                <a:off x="6831763" y="2350345"/>
                <a:ext cx="4674437" cy="11801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Entropy: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Measures disorder/</a:t>
                </a:r>
                <a:r>
                  <a:rPr lang="en-US" sz="1600" dirty="0" err="1"/>
                  <a:t>uncertainy</a:t>
                </a: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=1,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m:rPr>
                                <m:brk m:alnAt="23"/>
                              </m:r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𝐼𝐺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C17A74-6CFD-0C41-BB20-CCC0607F5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763" y="2350345"/>
                <a:ext cx="4674437" cy="1180195"/>
              </a:xfrm>
              <a:prstGeom prst="rect">
                <a:avLst/>
              </a:prstGeom>
              <a:blipFill>
                <a:blip r:embed="rId5"/>
                <a:stretch>
                  <a:fillRect l="-811" t="-105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04F4F79-76CB-2A49-8950-5C8A50D660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9102" y="3752757"/>
            <a:ext cx="35814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6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ounded Rectangle 14">
            <a:extLst>
              <a:ext uri="{FF2B5EF4-FFF2-40B4-BE49-F238E27FC236}">
                <a16:creationId xmlns:a16="http://schemas.microsoft.com/office/drawing/2014/main" id="{934B872D-6FE9-472A-9E92-342E41DA7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488DEBA6-2ED2-4FED-8AAB-2F855348D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5" name="Picture 20">
            <a:extLst>
              <a:ext uri="{FF2B5EF4-FFF2-40B4-BE49-F238E27FC236}">
                <a16:creationId xmlns:a16="http://schemas.microsoft.com/office/drawing/2014/main" id="{32162F0F-A9B7-409A-AD12-ADD441861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7" r="55278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B5E805-572C-0E43-A0CA-FDE43393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804334"/>
            <a:ext cx="3471333" cy="524933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Reduce Depth of the tree to Avoid Overfitting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D895A38-D343-404C-84D1-741F2B721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722" y="804334"/>
            <a:ext cx="6409717" cy="5539822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tx2"/>
                </a:solidFill>
              </a:rPr>
              <a:t>Decision Trees make very few assumptions about the training data (versatile but wild)</a:t>
            </a:r>
          </a:p>
          <a:p>
            <a:r>
              <a:rPr lang="en-US" sz="1700" dirty="0">
                <a:solidFill>
                  <a:schemeClr val="tx2"/>
                </a:solidFill>
              </a:rPr>
              <a:t>The tree structure could adapt itself to fit each and every point in the training data – </a:t>
            </a:r>
            <a:r>
              <a:rPr lang="en-US" sz="1700" b="1" dirty="0">
                <a:solidFill>
                  <a:schemeClr val="tx2"/>
                </a:solidFill>
              </a:rPr>
              <a:t>overfitting</a:t>
            </a:r>
          </a:p>
          <a:p>
            <a:r>
              <a:rPr lang="en-US" sz="1700" dirty="0">
                <a:solidFill>
                  <a:schemeClr val="tx2"/>
                </a:solidFill>
              </a:rPr>
              <a:t>At least restrict the maximum depth of the Decision Tree (</a:t>
            </a:r>
            <a:r>
              <a:rPr lang="en-US" sz="1700" b="1" dirty="0" err="1">
                <a:solidFill>
                  <a:schemeClr val="tx2"/>
                </a:solidFill>
              </a:rPr>
              <a:t>max_depth</a:t>
            </a:r>
            <a:r>
              <a:rPr lang="en-US" sz="1700" dirty="0">
                <a:solidFill>
                  <a:schemeClr val="tx2"/>
                </a:solidFill>
              </a:rPr>
              <a:t>)</a:t>
            </a:r>
          </a:p>
          <a:p>
            <a:pPr lvl="1"/>
            <a:r>
              <a:rPr lang="en-US" sz="1500" b="1" dirty="0" err="1">
                <a:solidFill>
                  <a:schemeClr val="tx2"/>
                </a:solidFill>
              </a:rPr>
              <a:t>min_samples_split</a:t>
            </a:r>
            <a:r>
              <a:rPr lang="en-US" sz="1500" dirty="0">
                <a:solidFill>
                  <a:schemeClr val="tx2"/>
                </a:solidFill>
              </a:rPr>
              <a:t>: the minimum number of samples a node must have before it can be split</a:t>
            </a:r>
          </a:p>
          <a:p>
            <a:pPr lvl="1"/>
            <a:r>
              <a:rPr lang="en-US" sz="1500" b="1" dirty="0" err="1">
                <a:solidFill>
                  <a:schemeClr val="tx2"/>
                </a:solidFill>
              </a:rPr>
              <a:t>min_samples_leaf</a:t>
            </a:r>
            <a:r>
              <a:rPr lang="en-US" sz="1500" dirty="0">
                <a:solidFill>
                  <a:schemeClr val="tx2"/>
                </a:solidFill>
              </a:rPr>
              <a:t>: the minimum number of samples a leaf node must have</a:t>
            </a:r>
          </a:p>
          <a:p>
            <a:pPr lvl="1"/>
            <a:r>
              <a:rPr lang="en-US" sz="1500" b="1" dirty="0" err="1">
                <a:solidFill>
                  <a:schemeClr val="tx2"/>
                </a:solidFill>
              </a:rPr>
              <a:t>min_weight_fraction_leaf</a:t>
            </a:r>
            <a:r>
              <a:rPr lang="en-US" sz="1500" dirty="0">
                <a:solidFill>
                  <a:schemeClr val="tx2"/>
                </a:solidFill>
              </a:rPr>
              <a:t>: same as </a:t>
            </a:r>
            <a:r>
              <a:rPr lang="en-US" sz="1500" b="1" dirty="0" err="1">
                <a:solidFill>
                  <a:schemeClr val="tx2"/>
                </a:solidFill>
              </a:rPr>
              <a:t>min_samples_leaf</a:t>
            </a:r>
            <a:r>
              <a:rPr lang="en-US" sz="1500" dirty="0">
                <a:solidFill>
                  <a:schemeClr val="tx2"/>
                </a:solidFill>
              </a:rPr>
              <a:t> but expressed as a fraction of the total number of weighted instances</a:t>
            </a:r>
          </a:p>
          <a:p>
            <a:pPr lvl="1"/>
            <a:r>
              <a:rPr lang="en-US" sz="1500" b="1" dirty="0" err="1">
                <a:solidFill>
                  <a:schemeClr val="tx2"/>
                </a:solidFill>
              </a:rPr>
              <a:t>max_leaf_nodes</a:t>
            </a:r>
            <a:r>
              <a:rPr lang="en-US" sz="1500" dirty="0">
                <a:solidFill>
                  <a:schemeClr val="tx2"/>
                </a:solidFill>
              </a:rPr>
              <a:t>: the maximum number of leaf nodes</a:t>
            </a:r>
          </a:p>
          <a:p>
            <a:pPr lvl="1"/>
            <a:r>
              <a:rPr lang="en-US" sz="1500" b="1" dirty="0" err="1">
                <a:solidFill>
                  <a:schemeClr val="tx2"/>
                </a:solidFill>
              </a:rPr>
              <a:t>max_features</a:t>
            </a:r>
            <a:r>
              <a:rPr lang="en-US" sz="1500" dirty="0">
                <a:solidFill>
                  <a:schemeClr val="tx2"/>
                </a:solidFill>
              </a:rPr>
              <a:t>: the maximum number of features that are evaluated for splitting at each node</a:t>
            </a:r>
          </a:p>
          <a:p>
            <a:r>
              <a:rPr lang="en-US" sz="1700" dirty="0">
                <a:solidFill>
                  <a:schemeClr val="tx2"/>
                </a:solidFill>
              </a:rPr>
              <a:t>Increasing </a:t>
            </a:r>
            <a:r>
              <a:rPr lang="en-US" sz="1700" b="1" dirty="0">
                <a:solidFill>
                  <a:schemeClr val="tx2"/>
                </a:solidFill>
              </a:rPr>
              <a:t>min_* </a:t>
            </a:r>
            <a:r>
              <a:rPr lang="en-US" sz="1700" dirty="0">
                <a:solidFill>
                  <a:schemeClr val="tx2"/>
                </a:solidFill>
              </a:rPr>
              <a:t>hyperparameters or reducing </a:t>
            </a:r>
            <a:r>
              <a:rPr lang="en-US" sz="1700" b="1" dirty="0">
                <a:solidFill>
                  <a:schemeClr val="tx2"/>
                </a:solidFill>
              </a:rPr>
              <a:t>max_* </a:t>
            </a:r>
            <a:r>
              <a:rPr lang="en-US" sz="1700" dirty="0">
                <a:solidFill>
                  <a:schemeClr val="tx2"/>
                </a:solidFill>
              </a:rPr>
              <a:t>hyperparameters will regularize the model</a:t>
            </a:r>
          </a:p>
          <a:p>
            <a:r>
              <a:rPr lang="en-US" sz="1700" dirty="0">
                <a:solidFill>
                  <a:schemeClr val="tx2"/>
                </a:solidFill>
              </a:rPr>
              <a:t>Cross-validation or grid search</a:t>
            </a:r>
          </a:p>
        </p:txBody>
      </p:sp>
    </p:spTree>
    <p:extLst>
      <p:ext uri="{BB962C8B-B14F-4D97-AF65-F5344CB8AC3E}">
        <p14:creationId xmlns:p14="http://schemas.microsoft.com/office/powerpoint/2010/main" val="2521016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0059-55B2-3949-9CBD-21AF71CC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C965F6-16E1-5345-82E0-C556CFA9B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350" y="1845527"/>
            <a:ext cx="3949931" cy="1026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C95F4-A5AD-D248-A992-614C87BA5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51" y="3232150"/>
            <a:ext cx="3962400" cy="222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67136D-8525-AD44-ACFD-C8C2659F7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818" y="2323958"/>
            <a:ext cx="6853382" cy="2579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5CFA6B-202F-DA48-89BC-A97102B1935A}"/>
              </a:ext>
            </a:extLst>
          </p:cNvPr>
          <p:cNvSpPr txBox="1"/>
          <p:nvPr/>
        </p:nvSpPr>
        <p:spPr>
          <a:xfrm>
            <a:off x="6585527" y="5454650"/>
            <a:ext cx="272840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/>
              <a:t>Bias vs Variance</a:t>
            </a:r>
          </a:p>
        </p:txBody>
      </p:sp>
    </p:spTree>
    <p:extLst>
      <p:ext uri="{BB962C8B-B14F-4D97-AF65-F5344CB8AC3E}">
        <p14:creationId xmlns:p14="http://schemas.microsoft.com/office/powerpoint/2010/main" val="3499294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ounded Rectangle 14">
            <a:extLst>
              <a:ext uri="{FF2B5EF4-FFF2-40B4-BE49-F238E27FC236}">
                <a16:creationId xmlns:a16="http://schemas.microsoft.com/office/drawing/2014/main" id="{934B872D-6FE9-472A-9E92-342E41DA7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8DEBA6-2ED2-4FED-8AAB-2F855348D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162F0F-A9B7-409A-AD12-ADD441861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7" r="55278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7E23F-6748-E944-8284-DE4E76A37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804334"/>
            <a:ext cx="3471333" cy="524933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Ensemble Learning:</a:t>
            </a:r>
            <a:r>
              <a:rPr lang="en-US" dirty="0">
                <a:solidFill>
                  <a:srgbClr val="FFFFFF"/>
                </a:solidFill>
              </a:rPr>
              <a:t> Most Popular ML Method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2B49FB4-EA43-6C46-92D3-5C701263E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722" y="804334"/>
            <a:ext cx="6271477" cy="524933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Weak learner:  learners which does only slightly better than random guessing</a:t>
            </a:r>
          </a:p>
          <a:p>
            <a:r>
              <a:rPr lang="en-US" dirty="0">
                <a:solidFill>
                  <a:schemeClr val="tx2"/>
                </a:solidFill>
              </a:rPr>
              <a:t>Strong learner: achieving high accuracy/precision</a:t>
            </a:r>
          </a:p>
          <a:p>
            <a:r>
              <a:rPr lang="en-US" dirty="0">
                <a:solidFill>
                  <a:schemeClr val="tx2"/>
                </a:solidFill>
              </a:rPr>
              <a:t>Bagging: </a:t>
            </a:r>
            <a:r>
              <a:rPr lang="en-US" i="1" dirty="0">
                <a:solidFill>
                  <a:schemeClr val="tx2"/>
                </a:solidFill>
              </a:rPr>
              <a:t>bootstrap aggregating</a:t>
            </a:r>
          </a:p>
          <a:p>
            <a:pPr lvl="1"/>
            <a:r>
              <a:rPr lang="en-US" i="1" dirty="0">
                <a:solidFill>
                  <a:schemeClr val="tx2"/>
                </a:solidFill>
              </a:rPr>
              <a:t>Random Forests</a:t>
            </a:r>
          </a:p>
          <a:p>
            <a:r>
              <a:rPr lang="en-US" i="1" dirty="0">
                <a:solidFill>
                  <a:schemeClr val="tx2"/>
                </a:solidFill>
              </a:rPr>
              <a:t>Boosting: train predictors sequentially, each trying to correct its predecessor</a:t>
            </a:r>
          </a:p>
          <a:p>
            <a:pPr lvl="1"/>
            <a:r>
              <a:rPr lang="en-US" i="1" dirty="0">
                <a:solidFill>
                  <a:schemeClr val="tx2"/>
                </a:solidFill>
              </a:rPr>
              <a:t>AdaBoost: Adaptive Boosting</a:t>
            </a:r>
          </a:p>
          <a:p>
            <a:pPr lvl="1"/>
            <a:r>
              <a:rPr lang="en-US" i="1" dirty="0">
                <a:solidFill>
                  <a:schemeClr val="tx2"/>
                </a:solidFill>
              </a:rPr>
              <a:t>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4049255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634</Words>
  <Application>Microsoft Macintosh PowerPoint</Application>
  <PresentationFormat>Widescreen</PresentationFormat>
  <Paragraphs>95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Cambria Math</vt:lpstr>
      <vt:lpstr>Century Gothic</vt:lpstr>
      <vt:lpstr>Times New Roman</vt:lpstr>
      <vt:lpstr>Vapor Trail</vt:lpstr>
      <vt:lpstr>Decision Tree and Ensemble Learning</vt:lpstr>
      <vt:lpstr>Agenda</vt:lpstr>
      <vt:lpstr>Decision Tree is a Type of Supervised Learning Algorithm</vt:lpstr>
      <vt:lpstr>Decision Tree is intuitive but Sensitive</vt:lpstr>
      <vt:lpstr>How: Scikit learn Example</vt:lpstr>
      <vt:lpstr>Decision tree Splits on Impurity or Information Gain</vt:lpstr>
      <vt:lpstr>Reduce Depth of the tree to Avoid Overfitting</vt:lpstr>
      <vt:lpstr>Decision Tree Regression</vt:lpstr>
      <vt:lpstr>Ensemble Learning: Most Popular ML Method </vt:lpstr>
      <vt:lpstr>Bias vs Variance</vt:lpstr>
      <vt:lpstr>Bagging and Random Forests</vt:lpstr>
      <vt:lpstr>Boosting: State-of-the-art</vt:lpstr>
      <vt:lpstr>Pruning and Early Stopping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 and Ensemble Learning</dc:title>
  <dc:creator>Zhao, Meng</dc:creator>
  <cp:lastModifiedBy>Zhao, Meng</cp:lastModifiedBy>
  <cp:revision>8</cp:revision>
  <dcterms:created xsi:type="dcterms:W3CDTF">2019-10-23T16:42:22Z</dcterms:created>
  <dcterms:modified xsi:type="dcterms:W3CDTF">2019-10-23T21:22:04Z</dcterms:modified>
</cp:coreProperties>
</file>